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3"/>
  </p:notesMasterIdLst>
  <p:sldIdLst>
    <p:sldId id="256" r:id="rId2"/>
    <p:sldId id="257" r:id="rId3"/>
    <p:sldId id="270" r:id="rId4"/>
    <p:sldId id="269" r:id="rId5"/>
    <p:sldId id="271" r:id="rId6"/>
    <p:sldId id="267" r:id="rId7"/>
    <p:sldId id="268" r:id="rId8"/>
    <p:sldId id="266" r:id="rId9"/>
    <p:sldId id="272" r:id="rId10"/>
    <p:sldId id="273" r:id="rId11"/>
    <p:sldId id="274" r:id="rId12"/>
    <p:sldId id="275" r:id="rId13"/>
    <p:sldId id="276" r:id="rId14"/>
    <p:sldId id="277" r:id="rId15"/>
    <p:sldId id="278" r:id="rId16"/>
    <p:sldId id="279" r:id="rId17"/>
    <p:sldId id="280" r:id="rId18"/>
    <p:sldId id="283" r:id="rId19"/>
    <p:sldId id="282" r:id="rId20"/>
    <p:sldId id="285"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os lukács" initials="kl" lastIdx="1" clrIdx="0">
    <p:extLst>
      <p:ext uri="{19B8F6BF-5375-455C-9EA6-DF929625EA0E}">
        <p15:presenceInfo xmlns:p15="http://schemas.microsoft.com/office/powerpoint/2012/main" userId="3c7d0094d940a6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p:scale>
          <a:sx n="85" d="100"/>
          <a:sy n="85" d="100"/>
        </p:scale>
        <p:origin x="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os lukács" userId="3c7d0094d940a6b1" providerId="LiveId" clId="{F8C20462-BF7F-4AD2-96B9-F74BC9014FA0}"/>
    <pc:docChg chg="undo custSel addSld delSld modSld">
      <pc:chgData name="kolos lukács" userId="3c7d0094d940a6b1" providerId="LiveId" clId="{F8C20462-BF7F-4AD2-96B9-F74BC9014FA0}" dt="2022-12-01T06:55:32.006" v="983" actId="478"/>
      <pc:docMkLst>
        <pc:docMk/>
      </pc:docMkLst>
      <pc:sldChg chg="modTransition">
        <pc:chgData name="kolos lukács" userId="3c7d0094d940a6b1" providerId="LiveId" clId="{F8C20462-BF7F-4AD2-96B9-F74BC9014FA0}" dt="2022-12-01T00:44:51.180" v="574"/>
        <pc:sldMkLst>
          <pc:docMk/>
          <pc:sldMk cId="3646027336" sldId="256"/>
        </pc:sldMkLst>
      </pc:sldChg>
      <pc:sldChg chg="modTransition">
        <pc:chgData name="kolos lukács" userId="3c7d0094d940a6b1" providerId="LiveId" clId="{F8C20462-BF7F-4AD2-96B9-F74BC9014FA0}" dt="2022-12-01T00:44:54.822" v="575"/>
        <pc:sldMkLst>
          <pc:docMk/>
          <pc:sldMk cId="1315580137" sldId="257"/>
        </pc:sldMkLst>
      </pc:sldChg>
      <pc:sldChg chg="del">
        <pc:chgData name="kolos lukács" userId="3c7d0094d940a6b1" providerId="LiveId" clId="{F8C20462-BF7F-4AD2-96B9-F74BC9014FA0}" dt="2022-11-30T20:28:13.660" v="78" actId="2696"/>
        <pc:sldMkLst>
          <pc:docMk/>
          <pc:sldMk cId="3236519283" sldId="265"/>
        </pc:sldMkLst>
      </pc:sldChg>
      <pc:sldChg chg="modSp mod">
        <pc:chgData name="kolos lukács" userId="3c7d0094d940a6b1" providerId="LiveId" clId="{F8C20462-BF7F-4AD2-96B9-F74BC9014FA0}" dt="2022-11-30T20:39:28.267" v="86" actId="20577"/>
        <pc:sldMkLst>
          <pc:docMk/>
          <pc:sldMk cId="3730308754" sldId="268"/>
        </pc:sldMkLst>
        <pc:spChg chg="mod">
          <ac:chgData name="kolos lukács" userId="3c7d0094d940a6b1" providerId="LiveId" clId="{F8C20462-BF7F-4AD2-96B9-F74BC9014FA0}" dt="2022-11-30T20:39:28.267" v="86" actId="20577"/>
          <ac:spMkLst>
            <pc:docMk/>
            <pc:sldMk cId="3730308754" sldId="268"/>
            <ac:spMk id="3" creationId="{3E9E606B-DCF4-462E-B415-18AB3332A098}"/>
          </ac:spMkLst>
        </pc:spChg>
      </pc:sldChg>
      <pc:sldChg chg="delSp mod">
        <pc:chgData name="kolos lukács" userId="3c7d0094d940a6b1" providerId="LiveId" clId="{F8C20462-BF7F-4AD2-96B9-F74BC9014FA0}" dt="2022-12-01T06:55:32.006" v="983" actId="478"/>
        <pc:sldMkLst>
          <pc:docMk/>
          <pc:sldMk cId="1532149376" sldId="269"/>
        </pc:sldMkLst>
        <pc:inkChg chg="del">
          <ac:chgData name="kolos lukács" userId="3c7d0094d940a6b1" providerId="LiveId" clId="{F8C20462-BF7F-4AD2-96B9-F74BC9014FA0}" dt="2022-12-01T06:55:32.006" v="983" actId="478"/>
          <ac:inkMkLst>
            <pc:docMk/>
            <pc:sldMk cId="1532149376" sldId="269"/>
            <ac:inkMk id="16" creationId="{2355CA60-25D8-4F37-94A5-33283E5DB497}"/>
          </ac:inkMkLst>
        </pc:inkChg>
      </pc:sldChg>
      <pc:sldChg chg="modSp mod">
        <pc:chgData name="kolos lukács" userId="3c7d0094d940a6b1" providerId="LiveId" clId="{F8C20462-BF7F-4AD2-96B9-F74BC9014FA0}" dt="2022-12-01T06:55:09.860" v="982" actId="20577"/>
        <pc:sldMkLst>
          <pc:docMk/>
          <pc:sldMk cId="1179517921" sldId="270"/>
        </pc:sldMkLst>
        <pc:spChg chg="mod">
          <ac:chgData name="kolos lukács" userId="3c7d0094d940a6b1" providerId="LiveId" clId="{F8C20462-BF7F-4AD2-96B9-F74BC9014FA0}" dt="2022-12-01T06:55:09.860" v="982" actId="20577"/>
          <ac:spMkLst>
            <pc:docMk/>
            <pc:sldMk cId="1179517921" sldId="270"/>
            <ac:spMk id="7" creationId="{6DF45B09-1574-489A-84BD-3DCD6E239B3B}"/>
          </ac:spMkLst>
        </pc:spChg>
      </pc:sldChg>
      <pc:sldChg chg="addSp delSp modSp mod">
        <pc:chgData name="kolos lukács" userId="3c7d0094d940a6b1" providerId="LiveId" clId="{F8C20462-BF7F-4AD2-96B9-F74BC9014FA0}" dt="2022-12-01T02:47:38.295" v="976" actId="20577"/>
        <pc:sldMkLst>
          <pc:docMk/>
          <pc:sldMk cId="1224459398" sldId="271"/>
        </pc:sldMkLst>
        <pc:spChg chg="mod">
          <ac:chgData name="kolos lukács" userId="3c7d0094d940a6b1" providerId="LiveId" clId="{F8C20462-BF7F-4AD2-96B9-F74BC9014FA0}" dt="2022-12-01T02:47:38.295" v="976" actId="20577"/>
          <ac:spMkLst>
            <pc:docMk/>
            <pc:sldMk cId="1224459398" sldId="271"/>
            <ac:spMk id="3" creationId="{F533D0A9-0800-4719-A9B9-27751212A4ED}"/>
          </ac:spMkLst>
        </pc:spChg>
        <pc:spChg chg="add mod">
          <ac:chgData name="kolos lukács" userId="3c7d0094d940a6b1" providerId="LiveId" clId="{F8C20462-BF7F-4AD2-96B9-F74BC9014FA0}" dt="2022-11-30T20:26:21.982" v="58" actId="1076"/>
          <ac:spMkLst>
            <pc:docMk/>
            <pc:sldMk cId="1224459398" sldId="271"/>
            <ac:spMk id="8" creationId="{0F4EF327-18A3-492C-927D-F547325C54D4}"/>
          </ac:spMkLst>
        </pc:spChg>
        <pc:picChg chg="del mod">
          <ac:chgData name="kolos lukács" userId="3c7d0094d940a6b1" providerId="LiveId" clId="{F8C20462-BF7F-4AD2-96B9-F74BC9014FA0}" dt="2022-12-01T02:46:27.293" v="924" actId="478"/>
          <ac:picMkLst>
            <pc:docMk/>
            <pc:sldMk cId="1224459398" sldId="271"/>
            <ac:picMk id="4" creationId="{61CF2567-26B2-4F08-8130-99BAB87AFA6B}"/>
          </ac:picMkLst>
        </pc:picChg>
        <pc:picChg chg="add mod">
          <ac:chgData name="kolos lukács" userId="3c7d0094d940a6b1" providerId="LiveId" clId="{F8C20462-BF7F-4AD2-96B9-F74BC9014FA0}" dt="2022-11-30T20:26:10.247" v="56" actId="1076"/>
          <ac:picMkLst>
            <pc:docMk/>
            <pc:sldMk cId="1224459398" sldId="271"/>
            <ac:picMk id="7" creationId="{579799EE-D36A-45B3-8B58-ECE1C87A55EA}"/>
          </ac:picMkLst>
        </pc:picChg>
      </pc:sldChg>
      <pc:sldChg chg="modAnim">
        <pc:chgData name="kolos lukács" userId="3c7d0094d940a6b1" providerId="LiveId" clId="{F8C20462-BF7F-4AD2-96B9-F74BC9014FA0}" dt="2022-12-01T06:02:16.240" v="978"/>
        <pc:sldMkLst>
          <pc:docMk/>
          <pc:sldMk cId="224104207" sldId="274"/>
        </pc:sldMkLst>
      </pc:sldChg>
      <pc:sldChg chg="addSp modSp mod">
        <pc:chgData name="kolos lukács" userId="3c7d0094d940a6b1" providerId="LiveId" clId="{F8C20462-BF7F-4AD2-96B9-F74BC9014FA0}" dt="2022-11-30T21:32:41.150" v="94" actId="1036"/>
        <pc:sldMkLst>
          <pc:docMk/>
          <pc:sldMk cId="221374918" sldId="275"/>
        </pc:sldMkLst>
        <pc:picChg chg="mod">
          <ac:chgData name="kolos lukács" userId="3c7d0094d940a6b1" providerId="LiveId" clId="{F8C20462-BF7F-4AD2-96B9-F74BC9014FA0}" dt="2022-11-30T21:32:41.150" v="94" actId="1036"/>
          <ac:picMkLst>
            <pc:docMk/>
            <pc:sldMk cId="221374918" sldId="275"/>
            <ac:picMk id="4" creationId="{A14CF70B-0C03-494D-9F1F-DBDA26CC8D28}"/>
          </ac:picMkLst>
        </pc:picChg>
        <pc:picChg chg="add mod">
          <ac:chgData name="kolos lukács" userId="3c7d0094d940a6b1" providerId="LiveId" clId="{F8C20462-BF7F-4AD2-96B9-F74BC9014FA0}" dt="2022-11-30T21:30:58.412" v="92" actId="1076"/>
          <ac:picMkLst>
            <pc:docMk/>
            <pc:sldMk cId="221374918" sldId="275"/>
            <ac:picMk id="5" creationId="{E2386F2E-1627-4E5D-A86B-1609D09CF27C}"/>
          </ac:picMkLst>
        </pc:picChg>
      </pc:sldChg>
      <pc:sldChg chg="modSp mod">
        <pc:chgData name="kolos lukács" userId="3c7d0094d940a6b1" providerId="LiveId" clId="{F8C20462-BF7F-4AD2-96B9-F74BC9014FA0}" dt="2022-11-30T21:53:03.253" v="169" actId="1076"/>
        <pc:sldMkLst>
          <pc:docMk/>
          <pc:sldMk cId="169744168" sldId="277"/>
        </pc:sldMkLst>
        <pc:spChg chg="mod">
          <ac:chgData name="kolos lukács" userId="3c7d0094d940a6b1" providerId="LiveId" clId="{F8C20462-BF7F-4AD2-96B9-F74BC9014FA0}" dt="2022-11-30T21:53:00.701" v="168" actId="20577"/>
          <ac:spMkLst>
            <pc:docMk/>
            <pc:sldMk cId="169744168" sldId="277"/>
            <ac:spMk id="5" creationId="{567C01EF-EE16-44E4-A9B8-8AF900DF8054}"/>
          </ac:spMkLst>
        </pc:spChg>
        <pc:picChg chg="mod">
          <ac:chgData name="kolos lukács" userId="3c7d0094d940a6b1" providerId="LiveId" clId="{F8C20462-BF7F-4AD2-96B9-F74BC9014FA0}" dt="2022-11-30T21:53:03.253" v="169" actId="1076"/>
          <ac:picMkLst>
            <pc:docMk/>
            <pc:sldMk cId="169744168" sldId="277"/>
            <ac:picMk id="4" creationId="{D2B45387-E4DC-4CD6-9E14-866C3E955941}"/>
          </ac:picMkLst>
        </pc:picChg>
      </pc:sldChg>
      <pc:sldChg chg="addSp delSp modSp mod">
        <pc:chgData name="kolos lukács" userId="3c7d0094d940a6b1" providerId="LiveId" clId="{F8C20462-BF7F-4AD2-96B9-F74BC9014FA0}" dt="2022-11-30T23:08:15.600" v="302" actId="14100"/>
        <pc:sldMkLst>
          <pc:docMk/>
          <pc:sldMk cId="809278804" sldId="279"/>
        </pc:sldMkLst>
        <pc:grpChg chg="del mod">
          <ac:chgData name="kolos lukács" userId="3c7d0094d940a6b1" providerId="LiveId" clId="{F8C20462-BF7F-4AD2-96B9-F74BC9014FA0}" dt="2022-11-30T23:02:25.662" v="188"/>
          <ac:grpSpMkLst>
            <pc:docMk/>
            <pc:sldMk cId="809278804" sldId="279"/>
            <ac:grpSpMk id="17" creationId="{EEA222BD-6B73-45F5-9593-186ADFAE9FCF}"/>
          </ac:grpSpMkLst>
        </pc:grpChg>
        <pc:grpChg chg="del mod">
          <ac:chgData name="kolos lukács" userId="3c7d0094d940a6b1" providerId="LiveId" clId="{F8C20462-BF7F-4AD2-96B9-F74BC9014FA0}" dt="2022-11-30T23:03:50.490" v="193" actId="478"/>
          <ac:grpSpMkLst>
            <pc:docMk/>
            <pc:sldMk cId="809278804" sldId="279"/>
            <ac:grpSpMk id="20" creationId="{A0B58E5B-C7C6-4D79-A06C-C7F39CC4497D}"/>
          </ac:grpSpMkLst>
        </pc:grpChg>
        <pc:grpChg chg="del mod">
          <ac:chgData name="kolos lukács" userId="3c7d0094d940a6b1" providerId="LiveId" clId="{F8C20462-BF7F-4AD2-96B9-F74BC9014FA0}" dt="2022-11-30T23:04:18.722" v="203"/>
          <ac:grpSpMkLst>
            <pc:docMk/>
            <pc:sldMk cId="809278804" sldId="279"/>
            <ac:grpSpMk id="26" creationId="{466D61DD-175C-405A-B050-DEC375ECF718}"/>
          </ac:grpSpMkLst>
        </pc:grpChg>
        <pc:grpChg chg="del mod">
          <ac:chgData name="kolos lukács" userId="3c7d0094d940a6b1" providerId="LiveId" clId="{F8C20462-BF7F-4AD2-96B9-F74BC9014FA0}" dt="2022-11-30T23:04:27.492" v="213"/>
          <ac:grpSpMkLst>
            <pc:docMk/>
            <pc:sldMk cId="809278804" sldId="279"/>
            <ac:grpSpMk id="32" creationId="{639D4661-64CB-4313-BDA2-96DAD9726FD8}"/>
          </ac:grpSpMkLst>
        </pc:grpChg>
        <pc:grpChg chg="mod">
          <ac:chgData name="kolos lukács" userId="3c7d0094d940a6b1" providerId="LiveId" clId="{F8C20462-BF7F-4AD2-96B9-F74BC9014FA0}" dt="2022-11-30T23:08:15.600" v="302" actId="14100"/>
          <ac:grpSpMkLst>
            <pc:docMk/>
            <pc:sldMk cId="809278804" sldId="279"/>
            <ac:grpSpMk id="38" creationId="{98E2532C-CC8E-414F-9C09-717C00161CC6}"/>
          </ac:grpSpMkLst>
        </pc:grpChg>
        <pc:grpChg chg="mod">
          <ac:chgData name="kolos lukács" userId="3c7d0094d940a6b1" providerId="LiveId" clId="{F8C20462-BF7F-4AD2-96B9-F74BC9014FA0}" dt="2022-11-30T23:08:15.600" v="302" actId="14100"/>
          <ac:grpSpMkLst>
            <pc:docMk/>
            <pc:sldMk cId="809278804" sldId="279"/>
            <ac:grpSpMk id="41" creationId="{F5747D8E-40AF-42C6-A666-950F9F059D5B}"/>
          </ac:grpSpMkLst>
        </pc:grpChg>
        <pc:grpChg chg="mod">
          <ac:chgData name="kolos lukács" userId="3c7d0094d940a6b1" providerId="LiveId" clId="{F8C20462-BF7F-4AD2-96B9-F74BC9014FA0}" dt="2022-11-30T23:08:15.600" v="302" actId="14100"/>
          <ac:grpSpMkLst>
            <pc:docMk/>
            <pc:sldMk cId="809278804" sldId="279"/>
            <ac:grpSpMk id="48" creationId="{C73BE2B8-8EFB-40F2-9082-C37E4ADDD6CA}"/>
          </ac:grpSpMkLst>
        </pc:grpChg>
        <pc:grpChg chg="mod">
          <ac:chgData name="kolos lukács" userId="3c7d0094d940a6b1" providerId="LiveId" clId="{F8C20462-BF7F-4AD2-96B9-F74BC9014FA0}" dt="2022-11-30T23:08:15.600" v="302" actId="14100"/>
          <ac:grpSpMkLst>
            <pc:docMk/>
            <pc:sldMk cId="809278804" sldId="279"/>
            <ac:grpSpMk id="56" creationId="{6F6A98EF-F883-4A63-96F4-DA69CE175CC8}"/>
          </ac:grpSpMkLst>
        </pc:grpChg>
        <pc:grpChg chg="del mod">
          <ac:chgData name="kolos lukács" userId="3c7d0094d940a6b1" providerId="LiveId" clId="{F8C20462-BF7F-4AD2-96B9-F74BC9014FA0}" dt="2022-11-30T23:05:52.063" v="262"/>
          <ac:grpSpMkLst>
            <pc:docMk/>
            <pc:sldMk cId="809278804" sldId="279"/>
            <ac:grpSpMk id="65" creationId="{1836D158-0407-48E8-B6B1-9BCCB9E8F681}"/>
          </ac:grpSpMkLst>
        </pc:grpChg>
        <pc:grpChg chg="del mod">
          <ac:chgData name="kolos lukács" userId="3c7d0094d940a6b1" providerId="LiveId" clId="{F8C20462-BF7F-4AD2-96B9-F74BC9014FA0}" dt="2022-11-30T23:05:54.869" v="269"/>
          <ac:grpSpMkLst>
            <pc:docMk/>
            <pc:sldMk cId="809278804" sldId="279"/>
            <ac:grpSpMk id="69" creationId="{5F14D997-6FF8-4F0A-A313-286C0A793F3B}"/>
          </ac:grpSpMkLst>
        </pc:grpChg>
        <pc:grpChg chg="del mod">
          <ac:chgData name="kolos lukács" userId="3c7d0094d940a6b1" providerId="LiveId" clId="{F8C20462-BF7F-4AD2-96B9-F74BC9014FA0}" dt="2022-11-30T23:06:05.002" v="279"/>
          <ac:grpSpMkLst>
            <pc:docMk/>
            <pc:sldMk cId="809278804" sldId="279"/>
            <ac:grpSpMk id="73" creationId="{894FC6CC-349C-4945-9A19-4A77EF49A4A2}"/>
          </ac:grpSpMkLst>
        </pc:grpChg>
        <pc:grpChg chg="mod">
          <ac:chgData name="kolos lukács" userId="3c7d0094d940a6b1" providerId="LiveId" clId="{F8C20462-BF7F-4AD2-96B9-F74BC9014FA0}" dt="2022-11-30T23:08:15.600" v="302" actId="14100"/>
          <ac:grpSpMkLst>
            <pc:docMk/>
            <pc:sldMk cId="809278804" sldId="279"/>
            <ac:grpSpMk id="79" creationId="{9C0A9E07-E798-4016-9C6E-AA540CB61B07}"/>
          </ac:grpSpMkLst>
        </pc:grpChg>
        <pc:grpChg chg="mod">
          <ac:chgData name="kolos lukács" userId="3c7d0094d940a6b1" providerId="LiveId" clId="{F8C20462-BF7F-4AD2-96B9-F74BC9014FA0}" dt="2022-11-30T23:08:15.600" v="302" actId="14100"/>
          <ac:grpSpMkLst>
            <pc:docMk/>
            <pc:sldMk cId="809278804" sldId="279"/>
            <ac:grpSpMk id="82" creationId="{CCCDF3CC-A76E-4980-90E5-8CD621269532}"/>
          </ac:grpSpMkLst>
        </pc:grpChg>
        <pc:grpChg chg="mod">
          <ac:chgData name="kolos lukács" userId="3c7d0094d940a6b1" providerId="LiveId" clId="{F8C20462-BF7F-4AD2-96B9-F74BC9014FA0}" dt="2022-11-30T23:08:15.600" v="302" actId="14100"/>
          <ac:grpSpMkLst>
            <pc:docMk/>
            <pc:sldMk cId="809278804" sldId="279"/>
            <ac:grpSpMk id="85" creationId="{02A498FD-FC4B-4340-ABF4-D1EA51C95C64}"/>
          </ac:grpSpMkLst>
        </pc:grpChg>
        <pc:picChg chg="add del mod">
          <ac:chgData name="kolos lukács" userId="3c7d0094d940a6b1" providerId="LiveId" clId="{F8C20462-BF7F-4AD2-96B9-F74BC9014FA0}" dt="2022-11-30T23:03:50.490" v="193" actId="478"/>
          <ac:picMkLst>
            <pc:docMk/>
            <pc:sldMk cId="809278804" sldId="279"/>
            <ac:picMk id="5" creationId="{0888EB2D-DC63-4C62-9673-39A9CEF70093}"/>
          </ac:picMkLst>
        </pc:picChg>
        <pc:picChg chg="mod">
          <ac:chgData name="kolos lukács" userId="3c7d0094d940a6b1" providerId="LiveId" clId="{F8C20462-BF7F-4AD2-96B9-F74BC9014FA0}" dt="2022-11-30T23:07:53.473" v="298" actId="1076"/>
          <ac:picMkLst>
            <pc:docMk/>
            <pc:sldMk cId="809278804" sldId="279"/>
            <ac:picMk id="6" creationId="{10215E40-FFC3-40D6-9004-60CB28F6EE59}"/>
          </ac:picMkLst>
        </pc:picChg>
        <pc:picChg chg="add mod">
          <ac:chgData name="kolos lukács" userId="3c7d0094d940a6b1" providerId="LiveId" clId="{F8C20462-BF7F-4AD2-96B9-F74BC9014FA0}" dt="2022-11-30T23:08:15.600" v="302" actId="14100"/>
          <ac:picMkLst>
            <pc:docMk/>
            <pc:sldMk cId="809278804" sldId="279"/>
            <ac:picMk id="22" creationId="{C6F6C9AA-46A3-4537-8D93-BB7BDB3C79E4}"/>
          </ac:picMkLst>
        </pc:picChg>
        <pc:inkChg chg="add del">
          <ac:chgData name="kolos lukács" userId="3c7d0094d940a6b1" providerId="LiveId" clId="{F8C20462-BF7F-4AD2-96B9-F74BC9014FA0}" dt="2022-11-30T23:03:50.490" v="193" actId="478"/>
          <ac:inkMkLst>
            <pc:docMk/>
            <pc:sldMk cId="809278804" sldId="279"/>
            <ac:inkMk id="7" creationId="{768DB35B-7B7A-4290-BC44-F509A97349D2}"/>
          </ac:inkMkLst>
        </pc:inkChg>
        <pc:inkChg chg="add del">
          <ac:chgData name="kolos lukács" userId="3c7d0094d940a6b1" providerId="LiveId" clId="{F8C20462-BF7F-4AD2-96B9-F74BC9014FA0}" dt="2022-11-30T23:03:50.490" v="193" actId="478"/>
          <ac:inkMkLst>
            <pc:docMk/>
            <pc:sldMk cId="809278804" sldId="279"/>
            <ac:inkMk id="8" creationId="{38E67B71-2BBF-440E-9B33-39915FC17BE1}"/>
          </ac:inkMkLst>
        </pc:inkChg>
        <pc:inkChg chg="add del">
          <ac:chgData name="kolos lukács" userId="3c7d0094d940a6b1" providerId="LiveId" clId="{F8C20462-BF7F-4AD2-96B9-F74BC9014FA0}" dt="2022-11-30T23:02:02.112" v="175"/>
          <ac:inkMkLst>
            <pc:docMk/>
            <pc:sldMk cId="809278804" sldId="279"/>
            <ac:inkMk id="9" creationId="{421801AA-DA4B-4BC1-8190-BF05B8589032}"/>
          </ac:inkMkLst>
        </pc:inkChg>
        <pc:inkChg chg="add del">
          <ac:chgData name="kolos lukács" userId="3c7d0094d940a6b1" providerId="LiveId" clId="{F8C20462-BF7F-4AD2-96B9-F74BC9014FA0}" dt="2022-11-30T23:02:03.587" v="177"/>
          <ac:inkMkLst>
            <pc:docMk/>
            <pc:sldMk cId="809278804" sldId="279"/>
            <ac:inkMk id="10" creationId="{899A7868-C42B-49E8-8B41-67E8F30137A6}"/>
          </ac:inkMkLst>
        </pc:inkChg>
        <pc:inkChg chg="add del">
          <ac:chgData name="kolos lukács" userId="3c7d0094d940a6b1" providerId="LiveId" clId="{F8C20462-BF7F-4AD2-96B9-F74BC9014FA0}" dt="2022-11-30T23:03:50.490" v="193" actId="478"/>
          <ac:inkMkLst>
            <pc:docMk/>
            <pc:sldMk cId="809278804" sldId="279"/>
            <ac:inkMk id="11" creationId="{ED4A76E9-E6AD-4C06-9056-9C9FA764924B}"/>
          </ac:inkMkLst>
        </pc:inkChg>
        <pc:inkChg chg="add del">
          <ac:chgData name="kolos lukács" userId="3c7d0094d940a6b1" providerId="LiveId" clId="{F8C20462-BF7F-4AD2-96B9-F74BC9014FA0}" dt="2022-11-30T23:02:13.666" v="180"/>
          <ac:inkMkLst>
            <pc:docMk/>
            <pc:sldMk cId="809278804" sldId="279"/>
            <ac:inkMk id="12" creationId="{B1F7F330-A7A0-42A7-AEEA-55143285F1C3}"/>
          </ac:inkMkLst>
        </pc:inkChg>
        <pc:inkChg chg="add del">
          <ac:chgData name="kolos lukács" userId="3c7d0094d940a6b1" providerId="LiveId" clId="{F8C20462-BF7F-4AD2-96B9-F74BC9014FA0}" dt="2022-11-30T23:02:20.200" v="184"/>
          <ac:inkMkLst>
            <pc:docMk/>
            <pc:sldMk cId="809278804" sldId="279"/>
            <ac:inkMk id="13" creationId="{EC0ADB56-DED0-48B2-8104-5E7EEFC9CAF7}"/>
          </ac:inkMkLst>
        </pc:inkChg>
        <pc:inkChg chg="add del">
          <ac:chgData name="kolos lukács" userId="3c7d0094d940a6b1" providerId="LiveId" clId="{F8C20462-BF7F-4AD2-96B9-F74BC9014FA0}" dt="2022-11-30T23:02:20.200" v="183"/>
          <ac:inkMkLst>
            <pc:docMk/>
            <pc:sldMk cId="809278804" sldId="279"/>
            <ac:inkMk id="14" creationId="{0A9F0919-DEF5-4F64-8093-E498E8374C3E}"/>
          </ac:inkMkLst>
        </pc:inkChg>
        <pc:inkChg chg="add del mod">
          <ac:chgData name="kolos lukács" userId="3c7d0094d940a6b1" providerId="LiveId" clId="{F8C20462-BF7F-4AD2-96B9-F74BC9014FA0}" dt="2022-11-30T23:02:25.662" v="188"/>
          <ac:inkMkLst>
            <pc:docMk/>
            <pc:sldMk cId="809278804" sldId="279"/>
            <ac:inkMk id="15" creationId="{82CD4183-159F-4D0D-A549-44391C98D4B5}"/>
          </ac:inkMkLst>
        </pc:inkChg>
        <pc:inkChg chg="add del mod">
          <ac:chgData name="kolos lukács" userId="3c7d0094d940a6b1" providerId="LiveId" clId="{F8C20462-BF7F-4AD2-96B9-F74BC9014FA0}" dt="2022-11-30T23:02:25.664" v="189"/>
          <ac:inkMkLst>
            <pc:docMk/>
            <pc:sldMk cId="809278804" sldId="279"/>
            <ac:inkMk id="16" creationId="{22E524F9-D7F4-4376-BA54-4894FC650DA4}"/>
          </ac:inkMkLst>
        </pc:inkChg>
        <pc:inkChg chg="add mod">
          <ac:chgData name="kolos lukács" userId="3c7d0094d940a6b1" providerId="LiveId" clId="{F8C20462-BF7F-4AD2-96B9-F74BC9014FA0}" dt="2022-11-30T23:02:30.310" v="192"/>
          <ac:inkMkLst>
            <pc:docMk/>
            <pc:sldMk cId="809278804" sldId="279"/>
            <ac:inkMk id="18" creationId="{436107AA-AEAF-4CF2-80EE-62DD8D372246}"/>
          </ac:inkMkLst>
        </pc:inkChg>
        <pc:inkChg chg="add mod">
          <ac:chgData name="kolos lukács" userId="3c7d0094d940a6b1" providerId="LiveId" clId="{F8C20462-BF7F-4AD2-96B9-F74BC9014FA0}" dt="2022-11-30T23:02:30.310" v="192"/>
          <ac:inkMkLst>
            <pc:docMk/>
            <pc:sldMk cId="809278804" sldId="279"/>
            <ac:inkMk id="19" creationId="{49E9900D-906C-4133-9C90-379D128BFBA2}"/>
          </ac:inkMkLst>
        </pc:inkChg>
        <pc:inkChg chg="add del">
          <ac:chgData name="kolos lukács" userId="3c7d0094d940a6b1" providerId="LiveId" clId="{F8C20462-BF7F-4AD2-96B9-F74BC9014FA0}" dt="2022-11-30T23:04:11.215" v="199"/>
          <ac:inkMkLst>
            <pc:docMk/>
            <pc:sldMk cId="809278804" sldId="279"/>
            <ac:inkMk id="23" creationId="{A3971EF8-31C4-44E7-9ED1-080D663B918F}"/>
          </ac:inkMkLst>
        </pc:inkChg>
        <pc:inkChg chg="add mod">
          <ac:chgData name="kolos lukács" userId="3c7d0094d940a6b1" providerId="LiveId" clId="{F8C20462-BF7F-4AD2-96B9-F74BC9014FA0}" dt="2022-11-30T23:08:15.600" v="302" actId="14100"/>
          <ac:inkMkLst>
            <pc:docMk/>
            <pc:sldMk cId="809278804" sldId="279"/>
            <ac:inkMk id="24" creationId="{212D5F1A-0C7E-4B4D-B035-5B6052543AE4}"/>
          </ac:inkMkLst>
        </pc:inkChg>
        <pc:inkChg chg="add del mod">
          <ac:chgData name="kolos lukács" userId="3c7d0094d940a6b1" providerId="LiveId" clId="{F8C20462-BF7F-4AD2-96B9-F74BC9014FA0}" dt="2022-11-30T23:04:18.722" v="203"/>
          <ac:inkMkLst>
            <pc:docMk/>
            <pc:sldMk cId="809278804" sldId="279"/>
            <ac:inkMk id="25" creationId="{173F0F22-8380-414A-AFF1-A69B44E060CF}"/>
          </ac:inkMkLst>
        </pc:inkChg>
        <pc:inkChg chg="add del">
          <ac:chgData name="kolos lukács" userId="3c7d0094d940a6b1" providerId="LiveId" clId="{F8C20462-BF7F-4AD2-96B9-F74BC9014FA0}" dt="2022-11-30T23:04:21.901" v="205"/>
          <ac:inkMkLst>
            <pc:docMk/>
            <pc:sldMk cId="809278804" sldId="279"/>
            <ac:inkMk id="27" creationId="{1B338A9A-EC91-4C48-BA04-04AF94A2C8D4}"/>
          </ac:inkMkLst>
        </pc:inkChg>
        <pc:inkChg chg="add mod">
          <ac:chgData name="kolos lukács" userId="3c7d0094d940a6b1" providerId="LiveId" clId="{F8C20462-BF7F-4AD2-96B9-F74BC9014FA0}" dt="2022-11-30T23:08:15.600" v="302" actId="14100"/>
          <ac:inkMkLst>
            <pc:docMk/>
            <pc:sldMk cId="809278804" sldId="279"/>
            <ac:inkMk id="28" creationId="{0E0E1CC9-88E9-4E8A-A337-488CCA16DEB5}"/>
          </ac:inkMkLst>
        </pc:inkChg>
        <pc:inkChg chg="add del mod">
          <ac:chgData name="kolos lukács" userId="3c7d0094d940a6b1" providerId="LiveId" clId="{F8C20462-BF7F-4AD2-96B9-F74BC9014FA0}" dt="2022-11-30T23:04:27.492" v="213"/>
          <ac:inkMkLst>
            <pc:docMk/>
            <pc:sldMk cId="809278804" sldId="279"/>
            <ac:inkMk id="29" creationId="{D9659A9E-1E46-4465-BFA5-A46BBC5C7908}"/>
          </ac:inkMkLst>
        </pc:inkChg>
        <pc:inkChg chg="add del mod">
          <ac:chgData name="kolos lukács" userId="3c7d0094d940a6b1" providerId="LiveId" clId="{F8C20462-BF7F-4AD2-96B9-F74BC9014FA0}" dt="2022-11-30T23:04:27.492" v="215"/>
          <ac:inkMkLst>
            <pc:docMk/>
            <pc:sldMk cId="809278804" sldId="279"/>
            <ac:inkMk id="30" creationId="{941B245B-B46B-4B15-93A8-365FC820F4D7}"/>
          </ac:inkMkLst>
        </pc:inkChg>
        <pc:inkChg chg="add del mod">
          <ac:chgData name="kolos lukács" userId="3c7d0094d940a6b1" providerId="LiveId" clId="{F8C20462-BF7F-4AD2-96B9-F74BC9014FA0}" dt="2022-11-30T23:04:27.488" v="212"/>
          <ac:inkMkLst>
            <pc:docMk/>
            <pc:sldMk cId="809278804" sldId="279"/>
            <ac:inkMk id="31" creationId="{D5B9B850-301E-42C0-8BE3-A10D4E41F061}"/>
          </ac:inkMkLst>
        </pc:inkChg>
        <pc:inkChg chg="add del">
          <ac:chgData name="kolos lukács" userId="3c7d0094d940a6b1" providerId="LiveId" clId="{F8C20462-BF7F-4AD2-96B9-F74BC9014FA0}" dt="2022-11-30T23:04:27.492" v="214"/>
          <ac:inkMkLst>
            <pc:docMk/>
            <pc:sldMk cId="809278804" sldId="279"/>
            <ac:inkMk id="33" creationId="{AD3E5E21-FA2E-4719-A3F1-241CBAF5E62A}"/>
          </ac:inkMkLst>
        </pc:inkChg>
        <pc:inkChg chg="add mod">
          <ac:chgData name="kolos lukács" userId="3c7d0094d940a6b1" providerId="LiveId" clId="{F8C20462-BF7F-4AD2-96B9-F74BC9014FA0}" dt="2022-11-30T23:04:30.396" v="220"/>
          <ac:inkMkLst>
            <pc:docMk/>
            <pc:sldMk cId="809278804" sldId="279"/>
            <ac:inkMk id="34" creationId="{1036373E-BB7B-4F7C-9A8E-427300E463B2}"/>
          </ac:inkMkLst>
        </pc:inkChg>
        <pc:inkChg chg="add mod">
          <ac:chgData name="kolos lukács" userId="3c7d0094d940a6b1" providerId="LiveId" clId="{F8C20462-BF7F-4AD2-96B9-F74BC9014FA0}" dt="2022-11-30T23:04:30.396" v="220"/>
          <ac:inkMkLst>
            <pc:docMk/>
            <pc:sldMk cId="809278804" sldId="279"/>
            <ac:inkMk id="35" creationId="{A599E196-ED01-428C-B91E-CDCBF6646780}"/>
          </ac:inkMkLst>
        </pc:inkChg>
        <pc:inkChg chg="add mod">
          <ac:chgData name="kolos lukács" userId="3c7d0094d940a6b1" providerId="LiveId" clId="{F8C20462-BF7F-4AD2-96B9-F74BC9014FA0}" dt="2022-11-30T23:04:30.396" v="220"/>
          <ac:inkMkLst>
            <pc:docMk/>
            <pc:sldMk cId="809278804" sldId="279"/>
            <ac:inkMk id="36" creationId="{BAEA2CF9-5C42-4453-83E4-43AC3948961F}"/>
          </ac:inkMkLst>
        </pc:inkChg>
        <pc:inkChg chg="add mod">
          <ac:chgData name="kolos lukács" userId="3c7d0094d940a6b1" providerId="LiveId" clId="{F8C20462-BF7F-4AD2-96B9-F74BC9014FA0}" dt="2022-11-30T23:04:30.396" v="220"/>
          <ac:inkMkLst>
            <pc:docMk/>
            <pc:sldMk cId="809278804" sldId="279"/>
            <ac:inkMk id="37" creationId="{61F0AE1D-C70E-4CB8-BD98-55BF77C12439}"/>
          </ac:inkMkLst>
        </pc:inkChg>
        <pc:inkChg chg="add mod">
          <ac:chgData name="kolos lukács" userId="3c7d0094d940a6b1" providerId="LiveId" clId="{F8C20462-BF7F-4AD2-96B9-F74BC9014FA0}" dt="2022-11-30T23:04:33.900" v="223"/>
          <ac:inkMkLst>
            <pc:docMk/>
            <pc:sldMk cId="809278804" sldId="279"/>
            <ac:inkMk id="39" creationId="{3F1EC506-D4FB-4037-9066-B00F92A208DF}"/>
          </ac:inkMkLst>
        </pc:inkChg>
        <pc:inkChg chg="add mod">
          <ac:chgData name="kolos lukács" userId="3c7d0094d940a6b1" providerId="LiveId" clId="{F8C20462-BF7F-4AD2-96B9-F74BC9014FA0}" dt="2022-11-30T23:04:33.900" v="223"/>
          <ac:inkMkLst>
            <pc:docMk/>
            <pc:sldMk cId="809278804" sldId="279"/>
            <ac:inkMk id="40" creationId="{F04CC5FA-C8A3-466B-B42A-73191F64D9F4}"/>
          </ac:inkMkLst>
        </pc:inkChg>
        <pc:inkChg chg="add del">
          <ac:chgData name="kolos lukács" userId="3c7d0094d940a6b1" providerId="LiveId" clId="{F8C20462-BF7F-4AD2-96B9-F74BC9014FA0}" dt="2022-11-30T23:04:39.002" v="225"/>
          <ac:inkMkLst>
            <pc:docMk/>
            <pc:sldMk cId="809278804" sldId="279"/>
            <ac:inkMk id="42" creationId="{778D2D89-9984-48D6-800E-CFE6B6E97DDA}"/>
          </ac:inkMkLst>
        </pc:inkChg>
        <pc:inkChg chg="add del">
          <ac:chgData name="kolos lukács" userId="3c7d0094d940a6b1" providerId="LiveId" clId="{F8C20462-BF7F-4AD2-96B9-F74BC9014FA0}" dt="2022-11-30T23:04:43.741" v="227"/>
          <ac:inkMkLst>
            <pc:docMk/>
            <pc:sldMk cId="809278804" sldId="279"/>
            <ac:inkMk id="43" creationId="{6AF60A19-0662-4B3A-BFE4-BD29928FB7AC}"/>
          </ac:inkMkLst>
        </pc:inkChg>
        <pc:inkChg chg="add del">
          <ac:chgData name="kolos lukács" userId="3c7d0094d940a6b1" providerId="LiveId" clId="{F8C20462-BF7F-4AD2-96B9-F74BC9014FA0}" dt="2022-11-30T23:04:47.464" v="229"/>
          <ac:inkMkLst>
            <pc:docMk/>
            <pc:sldMk cId="809278804" sldId="279"/>
            <ac:inkMk id="44" creationId="{6499B4CB-747A-4CD6-8D4C-1BE8534326E1}"/>
          </ac:inkMkLst>
        </pc:inkChg>
        <pc:inkChg chg="add del">
          <ac:chgData name="kolos lukács" userId="3c7d0094d940a6b1" providerId="LiveId" clId="{F8C20462-BF7F-4AD2-96B9-F74BC9014FA0}" dt="2022-11-30T23:05:08.276" v="231"/>
          <ac:inkMkLst>
            <pc:docMk/>
            <pc:sldMk cId="809278804" sldId="279"/>
            <ac:inkMk id="45" creationId="{0D55CC0E-8C4E-4C3F-8659-4927733B24B5}"/>
          </ac:inkMkLst>
        </pc:inkChg>
        <pc:inkChg chg="add mod">
          <ac:chgData name="kolos lukács" userId="3c7d0094d940a6b1" providerId="LiveId" clId="{F8C20462-BF7F-4AD2-96B9-F74BC9014FA0}" dt="2022-11-30T23:05:10.974" v="234"/>
          <ac:inkMkLst>
            <pc:docMk/>
            <pc:sldMk cId="809278804" sldId="279"/>
            <ac:inkMk id="46" creationId="{6B83C749-A96B-41C2-A0FB-7B6CD68F3A07}"/>
          </ac:inkMkLst>
        </pc:inkChg>
        <pc:inkChg chg="add mod">
          <ac:chgData name="kolos lukács" userId="3c7d0094d940a6b1" providerId="LiveId" clId="{F8C20462-BF7F-4AD2-96B9-F74BC9014FA0}" dt="2022-11-30T23:05:10.974" v="234"/>
          <ac:inkMkLst>
            <pc:docMk/>
            <pc:sldMk cId="809278804" sldId="279"/>
            <ac:inkMk id="47" creationId="{5609CF54-663D-451F-9508-AD4A107699DE}"/>
          </ac:inkMkLst>
        </pc:inkChg>
        <pc:inkChg chg="add del">
          <ac:chgData name="kolos lukács" userId="3c7d0094d940a6b1" providerId="LiveId" clId="{F8C20462-BF7F-4AD2-96B9-F74BC9014FA0}" dt="2022-11-30T23:05:14.823" v="238"/>
          <ac:inkMkLst>
            <pc:docMk/>
            <pc:sldMk cId="809278804" sldId="279"/>
            <ac:inkMk id="49" creationId="{3E93D0CE-DF3A-4B2B-A84C-87777391D29D}"/>
          </ac:inkMkLst>
        </pc:inkChg>
        <pc:inkChg chg="add del">
          <ac:chgData name="kolos lukács" userId="3c7d0094d940a6b1" providerId="LiveId" clId="{F8C20462-BF7F-4AD2-96B9-F74BC9014FA0}" dt="2022-11-30T23:05:14.132" v="237"/>
          <ac:inkMkLst>
            <pc:docMk/>
            <pc:sldMk cId="809278804" sldId="279"/>
            <ac:inkMk id="50" creationId="{5F794170-919F-430E-AAE3-EABB764DF9D9}"/>
          </ac:inkMkLst>
        </pc:inkChg>
        <pc:inkChg chg="add mod">
          <ac:chgData name="kolos lukács" userId="3c7d0094d940a6b1" providerId="LiveId" clId="{F8C20462-BF7F-4AD2-96B9-F74BC9014FA0}" dt="2022-11-30T23:08:15.600" v="302" actId="14100"/>
          <ac:inkMkLst>
            <pc:docMk/>
            <pc:sldMk cId="809278804" sldId="279"/>
            <ac:inkMk id="51" creationId="{EF943EF4-B89F-490F-A5BD-94B8A4AEB2AC}"/>
          </ac:inkMkLst>
        </pc:inkChg>
        <pc:inkChg chg="add mod">
          <ac:chgData name="kolos lukács" userId="3c7d0094d940a6b1" providerId="LiveId" clId="{F8C20462-BF7F-4AD2-96B9-F74BC9014FA0}" dt="2022-11-30T23:08:15.600" v="302" actId="14100"/>
          <ac:inkMkLst>
            <pc:docMk/>
            <pc:sldMk cId="809278804" sldId="279"/>
            <ac:inkMk id="52" creationId="{DF5C43F7-D8E3-45CE-82BA-781B3A3DB766}"/>
          </ac:inkMkLst>
        </pc:inkChg>
        <pc:inkChg chg="add del">
          <ac:chgData name="kolos lukács" userId="3c7d0094d940a6b1" providerId="LiveId" clId="{F8C20462-BF7F-4AD2-96B9-F74BC9014FA0}" dt="2022-11-30T23:05:22.730" v="242"/>
          <ac:inkMkLst>
            <pc:docMk/>
            <pc:sldMk cId="809278804" sldId="279"/>
            <ac:inkMk id="53" creationId="{E89BAB95-EF91-47BF-8338-E4764AC79E25}"/>
          </ac:inkMkLst>
        </pc:inkChg>
        <pc:inkChg chg="add mod">
          <ac:chgData name="kolos lukács" userId="3c7d0094d940a6b1" providerId="LiveId" clId="{F8C20462-BF7F-4AD2-96B9-F74BC9014FA0}" dt="2022-11-30T23:05:29.423" v="245"/>
          <ac:inkMkLst>
            <pc:docMk/>
            <pc:sldMk cId="809278804" sldId="279"/>
            <ac:inkMk id="54" creationId="{ADA32270-9698-4231-A43F-9CA88C293F27}"/>
          </ac:inkMkLst>
        </pc:inkChg>
        <pc:inkChg chg="add mod">
          <ac:chgData name="kolos lukács" userId="3c7d0094d940a6b1" providerId="LiveId" clId="{F8C20462-BF7F-4AD2-96B9-F74BC9014FA0}" dt="2022-11-30T23:05:29.423" v="245"/>
          <ac:inkMkLst>
            <pc:docMk/>
            <pc:sldMk cId="809278804" sldId="279"/>
            <ac:inkMk id="55" creationId="{8AFD6437-4929-49E2-9931-F1B221C2F2DE}"/>
          </ac:inkMkLst>
        </pc:inkChg>
        <pc:inkChg chg="add del">
          <ac:chgData name="kolos lukács" userId="3c7d0094d940a6b1" providerId="LiveId" clId="{F8C20462-BF7F-4AD2-96B9-F74BC9014FA0}" dt="2022-11-30T23:05:39.327" v="247"/>
          <ac:inkMkLst>
            <pc:docMk/>
            <pc:sldMk cId="809278804" sldId="279"/>
            <ac:inkMk id="57" creationId="{1F5AD790-8EA7-4F71-BCA1-495BCA07C340}"/>
          </ac:inkMkLst>
        </pc:inkChg>
        <pc:inkChg chg="add del">
          <ac:chgData name="kolos lukács" userId="3c7d0094d940a6b1" providerId="LiveId" clId="{F8C20462-BF7F-4AD2-96B9-F74BC9014FA0}" dt="2022-11-30T23:05:40.956" v="249"/>
          <ac:inkMkLst>
            <pc:docMk/>
            <pc:sldMk cId="809278804" sldId="279"/>
            <ac:inkMk id="58" creationId="{B63CC164-0A2E-486B-876B-7D028E29D5C1}"/>
          </ac:inkMkLst>
        </pc:inkChg>
        <pc:inkChg chg="add del">
          <ac:chgData name="kolos lukács" userId="3c7d0094d940a6b1" providerId="LiveId" clId="{F8C20462-BF7F-4AD2-96B9-F74BC9014FA0}" dt="2022-11-30T23:05:44.880" v="253"/>
          <ac:inkMkLst>
            <pc:docMk/>
            <pc:sldMk cId="809278804" sldId="279"/>
            <ac:inkMk id="59" creationId="{E254FFD4-89B1-4410-BDBC-43D47D7F89B6}"/>
          </ac:inkMkLst>
        </pc:inkChg>
        <pc:inkChg chg="add del">
          <ac:chgData name="kolos lukács" userId="3c7d0094d940a6b1" providerId="LiveId" clId="{F8C20462-BF7F-4AD2-96B9-F74BC9014FA0}" dt="2022-11-30T23:05:44.880" v="252"/>
          <ac:inkMkLst>
            <pc:docMk/>
            <pc:sldMk cId="809278804" sldId="279"/>
            <ac:inkMk id="60" creationId="{5A2F1DF3-D9E4-4744-A280-A31DD346F343}"/>
          </ac:inkMkLst>
        </pc:inkChg>
        <pc:inkChg chg="add mod">
          <ac:chgData name="kolos lukács" userId="3c7d0094d940a6b1" providerId="LiveId" clId="{F8C20462-BF7F-4AD2-96B9-F74BC9014FA0}" dt="2022-11-30T23:06:05.002" v="279"/>
          <ac:inkMkLst>
            <pc:docMk/>
            <pc:sldMk cId="809278804" sldId="279"/>
            <ac:inkMk id="61" creationId="{9EEC7172-FE89-469E-A450-44C676E1D4E8}"/>
          </ac:inkMkLst>
        </pc:inkChg>
        <pc:inkChg chg="add mod">
          <ac:chgData name="kolos lukács" userId="3c7d0094d940a6b1" providerId="LiveId" clId="{F8C20462-BF7F-4AD2-96B9-F74BC9014FA0}" dt="2022-11-30T23:06:05.002" v="279"/>
          <ac:inkMkLst>
            <pc:docMk/>
            <pc:sldMk cId="809278804" sldId="279"/>
            <ac:inkMk id="62" creationId="{DC7148E8-6DCA-4493-99C8-96A02BAF4950}"/>
          </ac:inkMkLst>
        </pc:inkChg>
        <pc:inkChg chg="add mod">
          <ac:chgData name="kolos lukács" userId="3c7d0094d940a6b1" providerId="LiveId" clId="{F8C20462-BF7F-4AD2-96B9-F74BC9014FA0}" dt="2022-11-30T23:06:05.002" v="279"/>
          <ac:inkMkLst>
            <pc:docMk/>
            <pc:sldMk cId="809278804" sldId="279"/>
            <ac:inkMk id="63" creationId="{035412C1-53B1-4373-B143-56D06E987D3A}"/>
          </ac:inkMkLst>
        </pc:inkChg>
        <pc:inkChg chg="add mod">
          <ac:chgData name="kolos lukács" userId="3c7d0094d940a6b1" providerId="LiveId" clId="{F8C20462-BF7F-4AD2-96B9-F74BC9014FA0}" dt="2022-11-30T23:06:05.002" v="279"/>
          <ac:inkMkLst>
            <pc:docMk/>
            <pc:sldMk cId="809278804" sldId="279"/>
            <ac:inkMk id="64" creationId="{1A1C2002-171B-4564-8B6F-36E9AC4E30B4}"/>
          </ac:inkMkLst>
        </pc:inkChg>
        <pc:inkChg chg="add del mod">
          <ac:chgData name="kolos lukács" userId="3c7d0094d940a6b1" providerId="LiveId" clId="{F8C20462-BF7F-4AD2-96B9-F74BC9014FA0}" dt="2022-11-30T23:05:52.202" v="264"/>
          <ac:inkMkLst>
            <pc:docMk/>
            <pc:sldMk cId="809278804" sldId="279"/>
            <ac:inkMk id="66" creationId="{CDCABAE0-C961-4BE0-9BE7-38143F7C1570}"/>
          </ac:inkMkLst>
        </pc:inkChg>
        <pc:inkChg chg="add del mod">
          <ac:chgData name="kolos lukács" userId="3c7d0094d940a6b1" providerId="LiveId" clId="{F8C20462-BF7F-4AD2-96B9-F74BC9014FA0}" dt="2022-11-30T23:05:52.202" v="263"/>
          <ac:inkMkLst>
            <pc:docMk/>
            <pc:sldMk cId="809278804" sldId="279"/>
            <ac:inkMk id="67" creationId="{CF564E8E-4C28-46A9-A283-E690AA78E5FE}"/>
          </ac:inkMkLst>
        </pc:inkChg>
        <pc:inkChg chg="add del mod">
          <ac:chgData name="kolos lukács" userId="3c7d0094d940a6b1" providerId="LiveId" clId="{F8C20462-BF7F-4AD2-96B9-F74BC9014FA0}" dt="2022-11-30T23:05:52.202" v="265"/>
          <ac:inkMkLst>
            <pc:docMk/>
            <pc:sldMk cId="809278804" sldId="279"/>
            <ac:inkMk id="68" creationId="{005C7D6E-3079-4578-AAB4-C5986B63D7C8}"/>
          </ac:inkMkLst>
        </pc:inkChg>
        <pc:inkChg chg="add del mod">
          <ac:chgData name="kolos lukács" userId="3c7d0094d940a6b1" providerId="LiveId" clId="{F8C20462-BF7F-4AD2-96B9-F74BC9014FA0}" dt="2022-11-30T23:05:57.040" v="270"/>
          <ac:inkMkLst>
            <pc:docMk/>
            <pc:sldMk cId="809278804" sldId="279"/>
            <ac:inkMk id="70" creationId="{B2CBD61B-FA25-4188-9600-9CC43B98A65A}"/>
          </ac:inkMkLst>
        </pc:inkChg>
        <pc:inkChg chg="add del mod">
          <ac:chgData name="kolos lukács" userId="3c7d0094d940a6b1" providerId="LiveId" clId="{F8C20462-BF7F-4AD2-96B9-F74BC9014FA0}" dt="2022-11-30T23:05:57.040" v="271"/>
          <ac:inkMkLst>
            <pc:docMk/>
            <pc:sldMk cId="809278804" sldId="279"/>
            <ac:inkMk id="71" creationId="{AC5A8EF4-9A99-480B-AF86-B1E01EDCE48B}"/>
          </ac:inkMkLst>
        </pc:inkChg>
        <pc:inkChg chg="add del mod">
          <ac:chgData name="kolos lukács" userId="3c7d0094d940a6b1" providerId="LiveId" clId="{F8C20462-BF7F-4AD2-96B9-F74BC9014FA0}" dt="2022-11-30T23:05:57.738" v="272"/>
          <ac:inkMkLst>
            <pc:docMk/>
            <pc:sldMk cId="809278804" sldId="279"/>
            <ac:inkMk id="72" creationId="{A2F44CE7-2D3C-4DE0-AE3F-643DA45DF244}"/>
          </ac:inkMkLst>
        </pc:inkChg>
        <pc:inkChg chg="add del">
          <ac:chgData name="kolos lukács" userId="3c7d0094d940a6b1" providerId="LiveId" clId="{F8C20462-BF7F-4AD2-96B9-F74BC9014FA0}" dt="2022-11-30T23:05:59.940" v="274"/>
          <ac:inkMkLst>
            <pc:docMk/>
            <pc:sldMk cId="809278804" sldId="279"/>
            <ac:inkMk id="74" creationId="{CB93FCCA-20F9-4CB5-ACEB-CAC4FE0506CD}"/>
          </ac:inkMkLst>
        </pc:inkChg>
        <pc:inkChg chg="add mod">
          <ac:chgData name="kolos lukács" userId="3c7d0094d940a6b1" providerId="LiveId" clId="{F8C20462-BF7F-4AD2-96B9-F74BC9014FA0}" dt="2022-11-30T23:06:05.002" v="279"/>
          <ac:inkMkLst>
            <pc:docMk/>
            <pc:sldMk cId="809278804" sldId="279"/>
            <ac:inkMk id="75" creationId="{01C21191-04C2-49E0-8C49-68CCD50C14C7}"/>
          </ac:inkMkLst>
        </pc:inkChg>
        <pc:inkChg chg="add mod">
          <ac:chgData name="kolos lukács" userId="3c7d0094d940a6b1" providerId="LiveId" clId="{F8C20462-BF7F-4AD2-96B9-F74BC9014FA0}" dt="2022-11-30T23:06:05.002" v="279"/>
          <ac:inkMkLst>
            <pc:docMk/>
            <pc:sldMk cId="809278804" sldId="279"/>
            <ac:inkMk id="76" creationId="{38D7E87C-632B-42BF-AE45-5BA3D19E2010}"/>
          </ac:inkMkLst>
        </pc:inkChg>
        <pc:inkChg chg="add mod">
          <ac:chgData name="kolos lukács" userId="3c7d0094d940a6b1" providerId="LiveId" clId="{F8C20462-BF7F-4AD2-96B9-F74BC9014FA0}" dt="2022-11-30T23:06:05.002" v="279"/>
          <ac:inkMkLst>
            <pc:docMk/>
            <pc:sldMk cId="809278804" sldId="279"/>
            <ac:inkMk id="77" creationId="{21851146-08E9-4811-9E68-B1CF34A0D244}"/>
          </ac:inkMkLst>
        </pc:inkChg>
        <pc:inkChg chg="add mod">
          <ac:chgData name="kolos lukács" userId="3c7d0094d940a6b1" providerId="LiveId" clId="{F8C20462-BF7F-4AD2-96B9-F74BC9014FA0}" dt="2022-11-30T23:06:05.002" v="279"/>
          <ac:inkMkLst>
            <pc:docMk/>
            <pc:sldMk cId="809278804" sldId="279"/>
            <ac:inkMk id="78" creationId="{54CA00F7-07E0-4D21-BFB7-C8A497C233BF}"/>
          </ac:inkMkLst>
        </pc:inkChg>
        <pc:inkChg chg="add mod">
          <ac:chgData name="kolos lukács" userId="3c7d0094d940a6b1" providerId="LiveId" clId="{F8C20462-BF7F-4AD2-96B9-F74BC9014FA0}" dt="2022-11-30T23:06:08.063" v="282"/>
          <ac:inkMkLst>
            <pc:docMk/>
            <pc:sldMk cId="809278804" sldId="279"/>
            <ac:inkMk id="80" creationId="{E7A73193-CA31-4A1D-B709-8DB56393B97E}"/>
          </ac:inkMkLst>
        </pc:inkChg>
        <pc:inkChg chg="add mod">
          <ac:chgData name="kolos lukács" userId="3c7d0094d940a6b1" providerId="LiveId" clId="{F8C20462-BF7F-4AD2-96B9-F74BC9014FA0}" dt="2022-11-30T23:06:08.063" v="282"/>
          <ac:inkMkLst>
            <pc:docMk/>
            <pc:sldMk cId="809278804" sldId="279"/>
            <ac:inkMk id="81" creationId="{586DC6B4-ACA5-409B-9934-B784EC993DB9}"/>
          </ac:inkMkLst>
        </pc:inkChg>
        <pc:inkChg chg="add mod">
          <ac:chgData name="kolos lukács" userId="3c7d0094d940a6b1" providerId="LiveId" clId="{F8C20462-BF7F-4AD2-96B9-F74BC9014FA0}" dt="2022-11-30T23:06:12.993" v="285"/>
          <ac:inkMkLst>
            <pc:docMk/>
            <pc:sldMk cId="809278804" sldId="279"/>
            <ac:inkMk id="83" creationId="{459475DF-EBA4-42B5-9025-9BDE81B93F7C}"/>
          </ac:inkMkLst>
        </pc:inkChg>
        <pc:inkChg chg="add mod">
          <ac:chgData name="kolos lukács" userId="3c7d0094d940a6b1" providerId="LiveId" clId="{F8C20462-BF7F-4AD2-96B9-F74BC9014FA0}" dt="2022-11-30T23:06:12.993" v="285"/>
          <ac:inkMkLst>
            <pc:docMk/>
            <pc:sldMk cId="809278804" sldId="279"/>
            <ac:inkMk id="84" creationId="{C3682D36-5E8E-4D03-BB05-41AFCBFA7E7D}"/>
          </ac:inkMkLst>
        </pc:inkChg>
        <pc:inkChg chg="add mod">
          <ac:chgData name="kolos lukács" userId="3c7d0094d940a6b1" providerId="LiveId" clId="{F8C20462-BF7F-4AD2-96B9-F74BC9014FA0}" dt="2022-11-30T23:08:15.600" v="302" actId="14100"/>
          <ac:inkMkLst>
            <pc:docMk/>
            <pc:sldMk cId="809278804" sldId="279"/>
            <ac:inkMk id="86" creationId="{C7AED805-4FE3-4A8E-BD75-8BE7AC0B3D0D}"/>
          </ac:inkMkLst>
        </pc:inkChg>
        <pc:inkChg chg="add mod">
          <ac:chgData name="kolos lukács" userId="3c7d0094d940a6b1" providerId="LiveId" clId="{F8C20462-BF7F-4AD2-96B9-F74BC9014FA0}" dt="2022-11-30T23:08:15.600" v="302" actId="14100"/>
          <ac:inkMkLst>
            <pc:docMk/>
            <pc:sldMk cId="809278804" sldId="279"/>
            <ac:inkMk id="87" creationId="{124407C2-ABF1-406E-9BBA-49788FACB977}"/>
          </ac:inkMkLst>
        </pc:inkChg>
        <pc:inkChg chg="add mod">
          <ac:chgData name="kolos lukács" userId="3c7d0094d940a6b1" providerId="LiveId" clId="{F8C20462-BF7F-4AD2-96B9-F74BC9014FA0}" dt="2022-11-30T23:08:15.600" v="302" actId="14100"/>
          <ac:inkMkLst>
            <pc:docMk/>
            <pc:sldMk cId="809278804" sldId="279"/>
            <ac:inkMk id="88" creationId="{6AD2FFD1-3F06-49CD-83DE-AA66063CC6B3}"/>
          </ac:inkMkLst>
        </pc:inkChg>
        <pc:inkChg chg="add mod">
          <ac:chgData name="kolos lukács" userId="3c7d0094d940a6b1" providerId="LiveId" clId="{F8C20462-BF7F-4AD2-96B9-F74BC9014FA0}" dt="2022-11-30T23:08:15.600" v="302" actId="14100"/>
          <ac:inkMkLst>
            <pc:docMk/>
            <pc:sldMk cId="809278804" sldId="279"/>
            <ac:inkMk id="89" creationId="{0D8D0C86-855A-4F41-9531-E31B127E18AC}"/>
          </ac:inkMkLst>
        </pc:inkChg>
        <pc:inkChg chg="add mod">
          <ac:chgData name="kolos lukács" userId="3c7d0094d940a6b1" providerId="LiveId" clId="{F8C20462-BF7F-4AD2-96B9-F74BC9014FA0}" dt="2022-11-30T23:08:15.600" v="302" actId="14100"/>
          <ac:inkMkLst>
            <pc:docMk/>
            <pc:sldMk cId="809278804" sldId="279"/>
            <ac:inkMk id="90" creationId="{B77856DA-AAAA-46A1-8B58-E2083DE8175B}"/>
          </ac:inkMkLst>
        </pc:inkChg>
        <pc:inkChg chg="add mod">
          <ac:chgData name="kolos lukács" userId="3c7d0094d940a6b1" providerId="LiveId" clId="{F8C20462-BF7F-4AD2-96B9-F74BC9014FA0}" dt="2022-11-30T23:08:15.600" v="302" actId="14100"/>
          <ac:inkMkLst>
            <pc:docMk/>
            <pc:sldMk cId="809278804" sldId="279"/>
            <ac:inkMk id="91" creationId="{E9EA4D4F-4EEA-4D5B-B0C4-0CF26A980DE9}"/>
          </ac:inkMkLst>
        </pc:inkChg>
        <pc:inkChg chg="add mod">
          <ac:chgData name="kolos lukács" userId="3c7d0094d940a6b1" providerId="LiveId" clId="{F8C20462-BF7F-4AD2-96B9-F74BC9014FA0}" dt="2022-11-30T23:08:15.600" v="302" actId="14100"/>
          <ac:inkMkLst>
            <pc:docMk/>
            <pc:sldMk cId="809278804" sldId="279"/>
            <ac:inkMk id="92" creationId="{8BD6591D-9F10-4FCC-88F6-886E3E62C6D0}"/>
          </ac:inkMkLst>
        </pc:inkChg>
        <pc:inkChg chg="add mod">
          <ac:chgData name="kolos lukács" userId="3c7d0094d940a6b1" providerId="LiveId" clId="{F8C20462-BF7F-4AD2-96B9-F74BC9014FA0}" dt="2022-11-30T23:08:15.600" v="302" actId="14100"/>
          <ac:inkMkLst>
            <pc:docMk/>
            <pc:sldMk cId="809278804" sldId="279"/>
            <ac:inkMk id="93" creationId="{62E663FB-10E6-40C3-8F42-B7C523092CF4}"/>
          </ac:inkMkLst>
        </pc:inkChg>
      </pc:sldChg>
      <pc:sldChg chg="addSp modSp mod">
        <pc:chgData name="kolos lukács" userId="3c7d0094d940a6b1" providerId="LiveId" clId="{F8C20462-BF7F-4AD2-96B9-F74BC9014FA0}" dt="2022-12-01T00:07:47.167" v="560" actId="1076"/>
        <pc:sldMkLst>
          <pc:docMk/>
          <pc:sldMk cId="4188016125" sldId="280"/>
        </pc:sldMkLst>
        <pc:spChg chg="add mod">
          <ac:chgData name="kolos lukács" userId="3c7d0094d940a6b1" providerId="LiveId" clId="{F8C20462-BF7F-4AD2-96B9-F74BC9014FA0}" dt="2022-11-30T23:40:01.422" v="520" actId="1076"/>
          <ac:spMkLst>
            <pc:docMk/>
            <pc:sldMk cId="4188016125" sldId="280"/>
            <ac:spMk id="4" creationId="{183706ED-872B-4874-BD17-018DF8D3E422}"/>
          </ac:spMkLst>
        </pc:spChg>
        <pc:spChg chg="add mod">
          <ac:chgData name="kolos lukács" userId="3c7d0094d940a6b1" providerId="LiveId" clId="{F8C20462-BF7F-4AD2-96B9-F74BC9014FA0}" dt="2022-11-30T23:40:29.710" v="550" actId="20577"/>
          <ac:spMkLst>
            <pc:docMk/>
            <pc:sldMk cId="4188016125" sldId="280"/>
            <ac:spMk id="6" creationId="{D146D4E9-D319-4E86-AA99-1AEB1B50B58B}"/>
          </ac:spMkLst>
        </pc:spChg>
        <pc:picChg chg="mod">
          <ac:chgData name="kolos lukács" userId="3c7d0094d940a6b1" providerId="LiveId" clId="{F8C20462-BF7F-4AD2-96B9-F74BC9014FA0}" dt="2022-11-30T23:39:56.943" v="519" actId="14100"/>
          <ac:picMkLst>
            <pc:docMk/>
            <pc:sldMk cId="4188016125" sldId="280"/>
            <ac:picMk id="5" creationId="{CEF035FB-CBD0-40DE-A182-0211AD1FBB73}"/>
          </ac:picMkLst>
        </pc:picChg>
        <pc:picChg chg="add mod">
          <ac:chgData name="kolos lukács" userId="3c7d0094d940a6b1" providerId="LiveId" clId="{F8C20462-BF7F-4AD2-96B9-F74BC9014FA0}" dt="2022-12-01T00:07:47.167" v="560" actId="1076"/>
          <ac:picMkLst>
            <pc:docMk/>
            <pc:sldMk cId="4188016125" sldId="280"/>
            <ac:picMk id="8" creationId="{A7D4DF56-96B3-4808-B323-323B443EA2B1}"/>
          </ac:picMkLst>
        </pc:picChg>
      </pc:sldChg>
      <pc:sldChg chg="modSp del mod">
        <pc:chgData name="kolos lukács" userId="3c7d0094d940a6b1" providerId="LiveId" clId="{F8C20462-BF7F-4AD2-96B9-F74BC9014FA0}" dt="2022-12-01T02:37:01.998" v="577" actId="2696"/>
        <pc:sldMkLst>
          <pc:docMk/>
          <pc:sldMk cId="3224681053" sldId="281"/>
        </pc:sldMkLst>
        <pc:spChg chg="mod">
          <ac:chgData name="kolos lukács" userId="3c7d0094d940a6b1" providerId="LiveId" clId="{F8C20462-BF7F-4AD2-96B9-F74BC9014FA0}" dt="2022-12-01T02:36:58.224" v="576" actId="20577"/>
          <ac:spMkLst>
            <pc:docMk/>
            <pc:sldMk cId="3224681053" sldId="281"/>
            <ac:spMk id="2" creationId="{10CD9706-3AE8-4FFC-BD5E-A91E5366284E}"/>
          </ac:spMkLst>
        </pc:spChg>
      </pc:sldChg>
      <pc:sldChg chg="modSp mod modNotesTx">
        <pc:chgData name="kolos lukács" userId="3c7d0094d940a6b1" providerId="LiveId" clId="{F8C20462-BF7F-4AD2-96B9-F74BC9014FA0}" dt="2022-12-01T02:45:45.854" v="923"/>
        <pc:sldMkLst>
          <pc:docMk/>
          <pc:sldMk cId="2442349769" sldId="282"/>
        </pc:sldMkLst>
        <pc:spChg chg="mod">
          <ac:chgData name="kolos lukács" userId="3c7d0094d940a6b1" providerId="LiveId" clId="{F8C20462-BF7F-4AD2-96B9-F74BC9014FA0}" dt="2022-12-01T02:38:16.311" v="631" actId="20577"/>
          <ac:spMkLst>
            <pc:docMk/>
            <pc:sldMk cId="2442349769" sldId="282"/>
            <ac:spMk id="2" creationId="{3C7A050B-057E-424D-88BE-E2422593240E}"/>
          </ac:spMkLst>
        </pc:spChg>
        <pc:picChg chg="mod">
          <ac:chgData name="kolos lukács" userId="3c7d0094d940a6b1" providerId="LiveId" clId="{F8C20462-BF7F-4AD2-96B9-F74BC9014FA0}" dt="2022-12-01T02:37:40.328" v="580" actId="1076"/>
          <ac:picMkLst>
            <pc:docMk/>
            <pc:sldMk cId="2442349769" sldId="282"/>
            <ac:picMk id="6" creationId="{664331CC-8354-4F51-BE7B-4FA098B5E0FB}"/>
          </ac:picMkLst>
        </pc:picChg>
      </pc:sldChg>
      <pc:sldChg chg="modSp mod">
        <pc:chgData name="kolos lukács" userId="3c7d0094d940a6b1" providerId="LiveId" clId="{F8C20462-BF7F-4AD2-96B9-F74BC9014FA0}" dt="2022-12-01T00:17:17.963" v="573" actId="20577"/>
        <pc:sldMkLst>
          <pc:docMk/>
          <pc:sldMk cId="3823036589" sldId="283"/>
        </pc:sldMkLst>
        <pc:spChg chg="mod">
          <ac:chgData name="kolos lukács" userId="3c7d0094d940a6b1" providerId="LiveId" clId="{F8C20462-BF7F-4AD2-96B9-F74BC9014FA0}" dt="2022-12-01T00:17:17.963" v="573" actId="20577"/>
          <ac:spMkLst>
            <pc:docMk/>
            <pc:sldMk cId="3823036589" sldId="283"/>
            <ac:spMk id="2" creationId="{29CF071C-8156-433E-B10A-103692FBE7CD}"/>
          </ac:spMkLst>
        </pc:spChg>
      </pc:sldChg>
      <pc:sldChg chg="addSp modSp new del mod">
        <pc:chgData name="kolos lukács" userId="3c7d0094d940a6b1" providerId="LiveId" clId="{F8C20462-BF7F-4AD2-96B9-F74BC9014FA0}" dt="2022-12-01T02:37:16.637" v="578" actId="2696"/>
        <pc:sldMkLst>
          <pc:docMk/>
          <pc:sldMk cId="1349595877" sldId="285"/>
        </pc:sldMkLst>
        <pc:spChg chg="mod">
          <ac:chgData name="kolos lukács" userId="3c7d0094d940a6b1" providerId="LiveId" clId="{F8C20462-BF7F-4AD2-96B9-F74BC9014FA0}" dt="2022-11-30T23:10:45.680" v="377" actId="20577"/>
          <ac:spMkLst>
            <pc:docMk/>
            <pc:sldMk cId="1349595877" sldId="285"/>
            <ac:spMk id="2" creationId="{AA02D3E8-57B8-4D2D-A139-F1FEF277B61F}"/>
          </ac:spMkLst>
        </pc:spChg>
        <pc:spChg chg="add mod">
          <ac:chgData name="kolos lukács" userId="3c7d0094d940a6b1" providerId="LiveId" clId="{F8C20462-BF7F-4AD2-96B9-F74BC9014FA0}" dt="2022-11-30T23:12:44.410" v="456" actId="20577"/>
          <ac:spMkLst>
            <pc:docMk/>
            <pc:sldMk cId="1349595877" sldId="285"/>
            <ac:spMk id="4" creationId="{CD0B6678-48AD-4209-9679-B9C4FC1D7E86}"/>
          </ac:spMkLst>
        </pc:spChg>
      </pc:sldChg>
      <pc:sldChg chg="addSp modSp new mod">
        <pc:chgData name="kolos lukács" userId="3c7d0094d940a6b1" providerId="LiveId" clId="{F8C20462-BF7F-4AD2-96B9-F74BC9014FA0}" dt="2022-12-01T02:43:23.597" v="922" actId="1076"/>
        <pc:sldMkLst>
          <pc:docMk/>
          <pc:sldMk cId="1871334573" sldId="285"/>
        </pc:sldMkLst>
        <pc:spChg chg="mod">
          <ac:chgData name="kolos lukács" userId="3c7d0094d940a6b1" providerId="LiveId" clId="{F8C20462-BF7F-4AD2-96B9-F74BC9014FA0}" dt="2022-12-01T02:38:48.084" v="648" actId="20577"/>
          <ac:spMkLst>
            <pc:docMk/>
            <pc:sldMk cId="1871334573" sldId="285"/>
            <ac:spMk id="2" creationId="{B0B9B4BE-1FC8-4F5B-89D5-C0C9C618181F}"/>
          </ac:spMkLst>
        </pc:spChg>
        <pc:spChg chg="add mod">
          <ac:chgData name="kolos lukács" userId="3c7d0094d940a6b1" providerId="LiveId" clId="{F8C20462-BF7F-4AD2-96B9-F74BC9014FA0}" dt="2022-12-01T02:43:23.597" v="922" actId="1076"/>
          <ac:spMkLst>
            <pc:docMk/>
            <pc:sldMk cId="1871334573" sldId="285"/>
            <ac:spMk id="4" creationId="{FB34534E-ECB1-46E1-B5A8-862FBCA6FE23}"/>
          </ac:spMkLst>
        </pc:spChg>
        <pc:spChg chg="add mod">
          <ac:chgData name="kolos lukács" userId="3c7d0094d940a6b1" providerId="LiveId" clId="{F8C20462-BF7F-4AD2-96B9-F74BC9014FA0}" dt="2022-12-01T02:42:13.230" v="829" actId="20577"/>
          <ac:spMkLst>
            <pc:docMk/>
            <pc:sldMk cId="1871334573" sldId="285"/>
            <ac:spMk id="5" creationId="{DA9DF4FF-9EE3-487A-AB9F-0B2476F6DD6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09:37:09.065"/>
    </inkml:context>
    <inkml:brush xml:id="br0">
      <inkml:brushProperty name="width" value="0.05" units="cm"/>
      <inkml:brushProperty name="height" value="0.05" units="cm"/>
      <inkml:brushProperty name="color" value="#FFFFFF"/>
    </inkml:brush>
  </inkml:definitions>
  <inkml:trace contextRef="#ctx0" brushRef="#br0">338 456 4144 0 0,'7'5'57'0'0,"0"1"5"0"0,0 0 0 0 0,1 0-1 0 0,-2 0 1 0 0,1 1 0 0 0,6 9 0 0 0,7 9-50 0 0,26 35-1 0 0,-20-23 18 0 0,2-2 0 0 0,2 0 1 0 0,63 55-1 0 0,-89-85-28 0 0,-1-4-3 0 0,-1 1 1 0 0,0 0 0 0 0,0 0 0 0 0,0 0 0 0 0,0 0-1 0 0,0 0 1 0 0,-1 0 0 0 0,1 0 0 0 0,-1 0 0 0 0,1 1-1 0 0,-1-1 1 0 0,0 1 0 0 0,1 2 0 0 0,-2 6-44 0 0,0-10 43 0 0,0 0 0 0 0,0-1 0 0 0,0 1 0 0 0,0 0 0 0 0,0 0 0 0 0,0 0 0 0 0,0-1 0 0 0,0 1 1 0 0,0 0-1 0 0,0 0 0 0 0,1 0 0 0 0,-1 0 0 0 0,0-1 0 0 0,0 1 0 0 0,1 0 0 0 0,-1 0 0 0 0,1-1 0 0 0,0 2 0 0 0,1-1 4 0 0,0 1-1 0 0,0-1 1 0 0,0 0-1 0 0,0 0 1 0 0,0 0-1 0 0,1 0 1 0 0,-1 0-1 0 0,0 0 0 0 0,1 0 1 0 0,-1-1-1 0 0,4 1 1 0 0,-6-1-1 0 0,0 0 0 0 0,1 0 0 0 0,-1 0 0 0 0,0 0 0 0 0,0 0-1 0 0,0 0 1 0 0,0 0 0 0 0,0 0 0 0 0,0 0 0 0 0,0 0 0 0 0,0 0 0 0 0,0 0 0 0 0,0-1 0 0 0,0 1 0 0 0,0 0 0 0 0,1 0 0 0 0,-1 0 0 0 0,0 0 0 0 0,0 0-1 0 0,0 0 1 0 0,0 0 0 0 0,0 0 0 0 0,0 0 0 0 0,0 0 0 0 0,0 0 0 0 0,0 0 0 0 0,0 0 0 0 0,0-1 0 0 0,0 1 0 0 0,0 0 0 0 0,0 0 0 0 0,0 0 0 0 0,0 0-1 0 0,0 0 1 0 0,0 0 0 0 0,0 0 0 0 0,0 0 0 0 0,0 0 0 0 0,0 0 0 0 0,0-1 0 0 0,0 1 0 0 0,0 0 0 0 0,0 0 0 0 0,0 0 0 0 0,0 0 0 0 0,0 0 0 0 0,0 0-1 0 0,0 0 1 0 0,0 0 0 0 0,0 0 0 0 0,0 0 0 0 0,-1 0 0 0 0,1 0 0 0 0,0-1 0 0 0,0 1 0 0 0,-2-5 27 0 0,-22-28-10 0 0,18 25 2 0 0,-1-1-1 0 0,1 0 0 0 0,-4-10 1 0 0,-5-7 179 0 0,-1 1 0 0 0,0 0 1 0 0,-2 1-1 0 0,-25-27 0 0 0,-5-7 525 0 0,-27-41-465 0 0,-62-77-150 0 0,115 155-120 0 0,-1 0 0 0 0,0 2 0 0 0,-2 0 0 0 0,-30-16 0 0 0,8 4 12 0 0,44 29 18 0 0,0 0-1 0 0,0 1 1 0 0,0-1-1 0 0,0 1 0 0 0,0 0 1 0 0,-1 0-1 0 0,1 0 1 0 0,0 0-1 0 0,-1 1 0 0 0,1-1 1 0 0,0 1-1 0 0,-1 0 0 0 0,-3 0 1 0 0,6 0-18 0 0,1 1-1 0 0,-1-1 1 0 0,0 0 0 0 0,1 0-1 0 0,-1 1 1 0 0,0-1 0 0 0,1 1 0 0 0,-1-1-1 0 0,0 0 1 0 0,1 1 0 0 0,-1-1 0 0 0,1 1-1 0 0,-1 0 1 0 0,1-1 0 0 0,-1 1-1 0 0,1-1 1 0 0,-1 1 0 0 0,1 0 0 0 0,0-1-1 0 0,-1 1 1 0 0,1 0 0 0 0,0-1 0 0 0,0 1-1 0 0,-1 0 1 0 0,1 0 0 0 0,0-1-1 0 0,0 1 1 0 0,0 0 0 0 0,0-1 0 0 0,0 1-1 0 0,0 0 1 0 0,0 0 0 0 0,0 0 0 0 0,2 31 144 0 0,-2-27-97 0 0,1 1-31 0 0,1 0 0 0 0,-1 0 0 0 0,1 1 0 0 0,1-1 0 0 0,-1-1 0 0 0,1 1 0 0 0,0 0 0 0 0,7 10 0 0 0,6 10 8 0 0,2 5-46 0 0,3 0-1 0 0,29 35 1 0 0,1-1-3 0 0,107 149 24 0 0,-126-177 0 0 0,72 66 0 0 0,-66-68 0 0 0,154 139-480 0 0,-186-168 437 0 0,-1 0 1 0 0,1-1 0 0 0,1 0-1 0 0,-1 0 1 0 0,1 0 0 0 0,0-1-1 0 0,0 0 1 0 0,0 0 0 0 0,0-1-1 0 0,1 0 1 0 0,11 3 0 0 0,-14-4 31 0 0,0-2 0 0 0,0 1 0 0 0,0 0 0 0 0,1-1 0 0 0,-1 0 0 0 0,0 0 1 0 0,8-2-1 0 0,-12 2 5 0 0,0 0 0 0 0,0-1-1 0 0,1 1 1 0 0,-1-1 0 0 0,0 0 0 0 0,0 1 0 0 0,0-1 0 0 0,0 0 0 0 0,0 1 0 0 0,0-1 0 0 0,0 0 0 0 0,0 0-1 0 0,0 0 1 0 0,0 0 0 0 0,0 0 0 0 0,0 0 0 0 0,-1 0 0 0 0,1 0 0 0 0,0-1 0 0 0,-1 1 0 0 0,1 0 0 0 0,-1 0-1 0 0,1-1 1 0 0,-1 1 0 0 0,0 0 0 0 0,0 0 0 0 0,1-1 0 0 0,-1 1 0 0 0,0 0 0 0 0,0-1 0 0 0,0 1 0 0 0,0 0-1 0 0,0-1 1 0 0,-1 1 0 0 0,1-2 0 0 0,-12-54-128 0 0,4 20 91 0 0,4 17 57 0 0,-1 1 0 0 0,-1 0 0 0 0,-1 0 1 0 0,-1 1-1 0 0,0 0 0 0 0,-1 0 0 0 0,-1 1 1 0 0,-16-22-1 0 0,2 7 53 0 0,-49-49 0 0 0,23 27-7 0 0,-12-22 102 0 0,-66-108-1 0 0,125 180-157 0 0,-18-27 28 0 0,-2 1-1 0 0,-2 1 1 0 0,-43-41 0 0 0,39 43 16 0 0,9 6 20 0 0,-2 2 0 0 0,0 0 0 0 0,-44-27 0 0 0,45 34-27 0 0,10 5 35 0 0,0 0 0 0 0,0 1 0 0 0,-1 1-1 0 0,0 0 1 0 0,-21-6 0 0 0,16 10 44 0 0,16 2-115 0 0,-1 1 1 0 0,1 0 0 0 0,0-1 0 0 0,-1 1-1 0 0,1 0 1 0 0,0 0 0 0 0,0 0-1 0 0,0 0 1 0 0,1 0 0 0 0,-1 0 0 0 0,0 4-1 0 0,0-3 4 0 0,-2 4 17 0 0,1 1-1 0 0,0 0 0 0 0,1 0 1 0 0,0 0-1 0 0,0 0 1 0 0,1 0-1 0 0,0 0 0 0 0,0 0 1 0 0,1 0-1 0 0,0 0 1 0 0,1 0-1 0 0,-1 0 1 0 0,2 0-1 0 0,-1 0 0 0 0,1-1 1 0 0,4 11-1 0 0,6 4 34 0 0,1 1-1 0 0,1-2 0 0 0,28 34 1 0 0,-10-15-229 0 0,51 65-1073 0 0,134 131-1 0 0,-156-180-1218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31.950"/>
    </inkml:context>
    <inkml:brush xml:id="br0">
      <inkml:brushProperty name="width" value="0.1" units="cm"/>
      <inkml:brushProperty name="height" value="0.1" units="cm"/>
    </inkml:brush>
  </inkml:definitions>
  <inkml:trace contextRef="#ctx0" brushRef="#br0">0 1 4320 0 0,'0'0'1888'0'0,"1"2"-1416"0"0,0-1-338 0 0,0 1 0 0 0,0-1 0 0 0,0 1 0 0 0,0-1 0 0 0,0 0 0 0 0,1 0 0 0 0,-1 1 0 0 0,0-1 0 0 0,0 0 0 0 0,1 0 0 0 0,-1 0 0 0 0,1-1 0 0 0,-1 1 0 0 0,1 0 0 0 0,-1 0 0 0 0,1-1 0 0 0,-1 1 0 0 0,1-1 0 0 0,2 1 0 0 0,-1-1 74 0 0,0 1 0 0 0,0-1-1 0 0,0 0 1 0 0,-1 0 0 0 0,1 0 0 0 0,0-1 0 0 0,0 1 0 0 0,0-1 0 0 0,0 1 0 0 0,0-1-1 0 0,5-2 1 0 0,11 0 319 0 0,-2 1-76 0 0,-15 2-422 0 0,0 0 1 0 0,0 0 0 0 0,0 0 0 0 0,0 0-1 0 0,0 1 1 0 0,-1-1 0 0 0,1 0 0 0 0,0 1 0 0 0,0 0-1 0 0,0-1 1 0 0,-1 1 0 0 0,1 0 0 0 0,2 1-1 0 0,17 5 96 0 0,2-6-53 0 0,10 2 27 0 0,-33-3-99 0 0,31 4-206 0 0,-30-4 199 0 0,0 0 0 0 0,1 1 0 0 0,-1-1 0 0 0,0-1 0 0 0,0 1 0 0 0,0 0 0 0 0,0 0 0 0 0,0 0 0 0 0,1-1 0 0 0,-1 1 0 0 0,0 0 0 0 0,0-1 0 0 0,0 1 0 0 0,0-1 0 0 0,0 0 0 0 0,0 1 0 0 0,0-1 0 0 0,0 0 0 0 0,0 1 0 0 0,-1-1 0 0 0,2-1 0 0 0,5-2 103 0 0,-6 4-73 0 0,-1 0-1 0 0,1 0 1 0 0,-1 0 0 0 0,1 1-1 0 0,-1-1 1 0 0,1 0 0 0 0,-1 1-1 0 0,1-1 1 0 0,-1 0 0 0 0,1 1-1 0 0,-1-1 1 0 0,1 0 0 0 0,-1 1-1 0 0,0-1 1 0 0,1 1-1 0 0,-1-1 1 0 0,0 1 0 0 0,1-1-1 0 0,-1 1 1 0 0,0-1 0 0 0,0 1-1 0 0,1-1 1 0 0,-1 1 0 0 0,0 1-1 0 0,2-1 46 0 0,2 1-38 0 0,-3-1 335 0 0,-1-3-291 0 0,0 0-1 0 0,0 0 1 0 0,0 0 0 0 0,0 0 0 0 0,-1 0 0 0 0,1 0-1 0 0,-1 0 1 0 0,-1-2 0 0 0,-5-2-413 0 0,6 5 353 0 0,0 0-569 0 0,-8-3 176 0 0,8 4 400 0 0,1-1 0 0 0,0 1 0 0 0,-1 0 0 0 0,1-1-1 0 0,-1 1 1 0 0,1 0 0 0 0,0 0 0 0 0,-1-1 0 0 0,1 1 0 0 0,-1 0 0 0 0,1 0 0 0 0,-1 0 0 0 0,1 0 0 0 0,-1-1 0 0 0,1 1 0 0 0,-1 0 0 0 0,0 0 0 0 0,1 0 0 0 0,-1 0 0 0 0,1 0 0 0 0,-1 0 0 0 0,1 0 0 0 0,-1 0-1 0 0,1 1 1 0 0,-1-1 0 0 0,1 0 0 0 0,-1 0 0 0 0,1 0 0 0 0,-1 1 0 0 0,1-1 0 0 0,-1 0 0 0 0,1 0 0 0 0,0 1 0 0 0,-1-1 0 0 0,1 0 0 0 0,-1 1 0 0 0,1-1 0 0 0,0 0 0 0 0,-1 1 0 0 0,1-1 0 0 0,0 1-1 0 0,-1-1 1 0 0,1 1 0 0 0,0-1 0 0 0,0 1 0 0 0,-1 0 0 0 0,-2 2-9 0 0,0 0 0 0 0,0 0 1 0 0,0-1-1 0 0,0 1 0 0 0,-1-1 0 0 0,1 0 0 0 0,-1 1 0 0 0,0-2 0 0 0,0 1 0 0 0,0 0 0 0 0,-5 1 1 0 0,8-3-13 0 0,0 0 1 0 0,0 0 0 0 0,0-1 0 0 0,0 1-1 0 0,0 0 1 0 0,0 0 0 0 0,0 0 0 0 0,0-1-1 0 0,0 1 1 0 0,1-1 0 0 0,-1 1 0 0 0,0 0-1 0 0,0-1 1 0 0,0 0 0 0 0,0 1 0 0 0,0-1-1 0 0,0 0 1 0 0,0 0 5 0 0,0 0 0 0 0,1 1 0 0 0,-1-1 0 0 0,0 1-1 0 0,1-1 1 0 0,-1 1 0 0 0,0-1 0 0 0,0 1 0 0 0,1-1 0 0 0,-1 1 0 0 0,0 0 0 0 0,0 0-1 0 0,0-1 1 0 0,0 1 0 0 0,0 0 0 0 0,1 0 0 0 0,-1 0 0 0 0,0 0 0 0 0,0 0-1 0 0,0 0 1 0 0,0 0 0 0 0,0 0 0 0 0,0 0 0 0 0,0 0 0 0 0,1 1 0 0 0,-2-1 0 0 0,-4 2 68 0 0,0-1 1 0 0,0 0 0 0 0,-1 0 0 0 0,1 0 0 0 0,0-1 0 0 0,0 0 0 0 0,-1 0 0 0 0,1 0 0 0 0,-10-3-1 0 0,7 2-41 0 0,-1 0 0 0 0,1 1 0 0 0,-17 0 0 0 0,19 2-35 0 0,1-1 4 0 0,-1 2-17 0 0,2-5 172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32.981"/>
    </inkml:context>
    <inkml:brush xml:id="br0">
      <inkml:brushProperty name="width" value="0.1" units="cm"/>
      <inkml:brushProperty name="height" value="0.1" units="cm"/>
    </inkml:brush>
  </inkml:definitions>
  <inkml:trace contextRef="#ctx0" brushRef="#br0">131 28 4976 0 0,'9'6'1952'0'0,"-28"-8"816"0"0,17 1-2689 0 0,2 1-62 0 0,-1 0 0 0 0,0 0 0 0 0,1 0 0 0 0,-1-1 0 0 0,1 1 0 0 0,-1 0 0 0 0,0 0 0 0 0,1 0 0 0 0,-1 0 0 0 0,1 0 0 0 0,-1 0 0 0 0,0 0 0 0 0,1 1 0 0 0,-1-1 0 0 0,1 0 0 0 0,-1 0 0 0 0,0 0 0 0 0,1 1 0 0 0,-1-1 0 0 0,1 0 0 0 0,-1 0 0 0 0,1 1 0 0 0,-1-1 0 0 0,1 1 0 0 0,-1 0 0 0 0,-9 4 35 0 0,8-4-36 0 0,1-1 1 0 0,-1 1-1 0 0,1 0 1 0 0,-1 0 0 0 0,1 0-1 0 0,0 0 1 0 0,-1 0-1 0 0,1 0 1 0 0,0 0 0 0 0,0 0-1 0 0,-2 2 1 0 0,-11 11 629 0 0,-2 4-184 0 0,3-2-410 0 0,11-13-51 0 0,-1-1 0 0 0,1 1-1 0 0,0 0 1 0 0,0 0-1 0 0,0 0 1 0 0,1 0-1 0 0,-2 3 1 0 0,-4 8-116 0 0,6-12 99 0 0,0-1 1 0 0,0 1 0 0 0,0-1-1 0 0,0 1 1 0 0,1 0 0 0 0,-1-1-1 0 0,0 1 1 0 0,1 0 0 0 0,-1 0-1 0 0,1-1 1 0 0,0 1 0 0 0,0 0-1 0 0,0 0 1 0 0,0 1 0 0 0,0 11 35 0 0,0-13-8 0 0,0 0 0 0 0,0 1 0 0 0,0-1 0 0 0,0 0 0 0 0,0 1 0 0 0,0-1 0 0 0,0 0 0 0 0,1 1 0 0 0,-1-1 0 0 0,0 0 0 0 0,1 1 0 0 0,-1-1 0 0 0,1 0 0 0 0,0 0 0 0 0,-1 1 0 0 0,1-1 0 0 0,0 0 0 0 0,0 0 0 0 0,1 1 0 0 0,1 2 51 0 0,1-1 1 0 0,-1 0-1 0 0,1 1 1 0 0,0-1-1 0 0,1-1 1 0 0,-1 1-1 0 0,0-1 1 0 0,1 1-1 0 0,-1-1 1 0 0,1-1-1 0 0,0 1 1 0 0,8 1-1 0 0,-8-2-73 0 0,1 0 0 0 0,-1-1 0 0 0,0 0 0 0 0,1 0 0 0 0,-1-1 0 0 0,1 1 0 0 0,-1-1 0 0 0,0 0 0 0 0,0 0 0 0 0,0-1 0 0 0,1 0 0 0 0,-2 0 0 0 0,1 0 1 0 0,0 0-1 0 0,0-1 0 0 0,-1 0 0 0 0,1 0 0 0 0,7-6 0 0 0,-5 1 45 0 0,1 0 0 0 0,11-16 0 0 0,4-5 89 0 0,-21 27-107 0 0,0-1 1 0 0,1 0-1 0 0,-1 0 0 0 0,0 0 1 0 0,-1 0-1 0 0,1 0 0 0 0,0 0 1 0 0,-1 0-1 0 0,0-1 0 0 0,0 1 1 0 0,0-1-1 0 0,0 1 0 0 0,0-1 1 0 0,-1 1-1 0 0,0-1 0 0 0,1 1 1 0 0,-1-1-1 0 0,-1 1 0 0 0,1-1 1 0 0,0 1-1 0 0,-1-1 0 0 0,0 1 1 0 0,0-1-1 0 0,0 1 0 0 0,0 0 1 0 0,0-1-1 0 0,-1 1 0 0 0,1 0 1 0 0,-1 0-1 0 0,0 0 0 0 0,0 0 1 0 0,0 0-1 0 0,0 0 0 0 0,-1 1 1 0 0,1-1-1 0 0,-1 1 0 0 0,-3-3 1 0 0,1 1-71 0 0,0 1 1 0 0,0 0 0 0 0,-10-4-1 0 0,13 6-244 0 0,0 1-1 0 0,0-1 1 0 0,0 0-1 0 0,0 1 1 0 0,0 0-1 0 0,0-1 1 0 0,0 1-1 0 0,0 0 1 0 0,0 0-1 0 0,0 0 1 0 0,0 0-1 0 0,0 1 1 0 0,-3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09.532"/>
    </inkml:context>
    <inkml:brush xml:id="br0">
      <inkml:brushProperty name="width" value="0.1" units="cm"/>
      <inkml:brushProperty name="height" value="0.1" units="cm"/>
      <inkml:brushProperty name="color" value="#33CCFF"/>
    </inkml:brush>
  </inkml:definitions>
  <inkml:trace contextRef="#ctx0" brushRef="#br0">60 7 4864 0 0,'1'11'240'0'0,"0"0"162"0"0,0 2 2188 0 0,0-13-2464 0 0,19 3 18 0 0,-20-3-120 0 0,1 0 0 0 0,-1 0 0 0 0,1 1 0 0 0,-1-1 0 0 0,0 0 0 0 0,1 0 0 0 0,-1 0 1 0 0,0 0-1 0 0,1 0 0 0 0,-1 0 0 0 0,0 0 0 0 0,1 0 0 0 0,-1 0 0 0 0,1 0 0 0 0,-1 0 0 0 0,0 0 0 0 0,1 0 0 0 0,-1 0 0 0 0,0 0 0 0 0,1-1 0 0 0,-1 1 0 0 0,0 0 0 0 0,1 0 0 0 0,-1 0 0 0 0,0 0 0 0 0,1-1 0 0 0,-1 1 1 0 0,0 0-1 0 0,1 0 0 0 0,-1-1 0 0 0,0 1 0 0 0,5-2 306 0 0,-5 2-327 0 0,0 0 1 0 0,0 0-1 0 0,0 0 1 0 0,1 0-1 0 0,-1 0 0 0 0,0 0 1 0 0,0 0-1 0 0,0 0 1 0 0,0 0-1 0 0,0 0 1 0 0,0 0-1 0 0,0 0 0 0 0,1 0 1 0 0,-1 0-1 0 0,0 0 1 0 0,0 0-1 0 0,0 0 1 0 0,0 0-1 0 0,0 0 0 0 0,0 0 1 0 0,0-1-1 0 0,0 1 1 0 0,0 0-1 0 0,1 0 1 0 0,-1 0-1 0 0,0 0 0 0 0,0 0 1 0 0,0 0-1 0 0,0 0 1 0 0,0 0-1 0 0,0 0 1 0 0,0-1-1 0 0,0 1 1 0 0,0 0-1 0 0,0 0 0 0 0,0 0 1 0 0,0 0-1 0 0,0 0 1 0 0,0 0-1 0 0,0-1 1 0 0,0 1-1 0 0,0 0 0 0 0,0 0 1 0 0,0 0-1 0 0,0 0 1 0 0,1-2 13 0 0,-1-3 1044 0 0,-10-1-481 0 0,9 5-486 0 0,-17 6 242 0 0,16-4-326 0 0,0-1 0 0 0,0 1 0 0 0,0-1 0 0 0,0 1 0 0 0,0 0 0 0 0,0 0 0 0 0,0 0 0 0 0,0 0 0 0 0,1 0 0 0 0,-1 0 0 0 0,0 1 0 0 0,1-1 0 0 0,-1 0 0 0 0,1 1 0 0 0,-1-1 0 0 0,1 1 0 0 0,-3 3 0 0 0,5-3 10 0 0,-1-1-1 0 0,1 1 1 0 0,-1-1 0 0 0,1 1 0 0 0,0-1 0 0 0,0 0 0 0 0,-1 1 0 0 0,1-1-1 0 0,0 0 1 0 0,0 0 0 0 0,0 0 0 0 0,0 1 0 0 0,0-1 0 0 0,1 0 0 0 0,-1 0-1 0 0,0 0 1 0 0,0-1 0 0 0,1 1 0 0 0,-1 0 0 0 0,1 0 0 0 0,-1-1 0 0 0,0 1 0 0 0,1-1-1 0 0,-1 1 1 0 0,1-1 0 0 0,0 0 0 0 0,-1 0 0 0 0,1 1 0 0 0,2-1 0 0 0,-2-1-20 0 0,-1 1 0 0 0,1-1 0 0 0,-1 1 0 0 0,1-1 0 0 0,-1 1 0 0 0,1-1 0 0 0,-1 0 0 0 0,0 0 0 0 0,1 0 0 0 0,-1 1 0 0 0,0-1 0 0 0,0 0 0 0 0,0-1 0 0 0,2 0 0 0 0,-1-1 0 0 0,-1 3 5 0 0,0-1 0 0 0,0 0 1 0 0,0 0-1 0 0,0 0 0 0 0,0 0 1 0 0,0 0-1 0 0,0 0 0 0 0,0-1 1 0 0,0 1-1 0 0,-1 0 0 0 0,1 0 1 0 0,-1-1-1 0 0,1 0 0 0 0,4-6 58 0 0,-4 8-58 0 0,-1-1 0 0 0,1 1 0 0 0,-1-1 0 0 0,0 1-1 0 0,1 0 1 0 0,-1-1 0 0 0,0 1 0 0 0,0-1 0 0 0,1 1 0 0 0,-1-1 0 0 0,0 1 0 0 0,0-1 0 0 0,0 1-1 0 0,1-1 1 0 0,-1 1 0 0 0,0-1 0 0 0,0 1 0 0 0,0-1 0 0 0,0 1 0 0 0,0-2 0 0 0,0 2 3 0 0,0-1 0 0 0,0 1 0 0 0,0-1 1 0 0,0 1-1 0 0,0-1 0 0 0,0 0 1 0 0,0 1-1 0 0,0-1 0 0 0,-1 1 0 0 0,1-1 1 0 0,0 1-1 0 0,0-1 0 0 0,0 1 1 0 0,-1-1-1 0 0,1 1 0 0 0,0 0 1 0 0,-1-1-1 0 0,1 1 0 0 0,0-1 0 0 0,-1 1 1 0 0,1 0-1 0 0,0-1 0 0 0,-1 1 1 0 0,1 0-1 0 0,-1-1 0 0 0,1 1 0 0 0,-1 0 1 0 0,1-1-1 0 0,-1 1 0 0 0,1 0 1 0 0,-1 0-1 0 0,1 0 0 0 0,-1 0 0 0 0,1-1 1 0 0,-1 1-1 0 0,0 0 0 0 0,-3-2 36 0 0,4 2-39 0 0,-1-1 1 0 0,1 1 0 0 0,-1-1-1 0 0,1 1 1 0 0,-1 0 0 0 0,1-1-1 0 0,-1 1 1 0 0,1 0 0 0 0,-1-1-1 0 0,0 1 1 0 0,1 0 0 0 0,-1 0-1 0 0,1 0 1 0 0,-1 0 0 0 0,0 0-1 0 0,1-1 1 0 0,-1 1 0 0 0,0 0-1 0 0,1 0 1 0 0,-1 0 0 0 0,1 1-1 0 0,-1-1 1 0 0,0 0 0 0 0,1 0-1 0 0,-1 0 1 0 0,0 0 0 0 0,1 1-1 0 0,-1-1 1 0 0,0 1 0 0 0,-15 7-6 0 0,10-5-7 0 0,-2 2 5 0 0,0 0 1 0 0,0 0-1 0 0,-9 9 0 0 0,14-9-51 0 0,2-5 56 0 0,1 0 0 0 0,0 1 0 0 0,0-1-1 0 0,0 0 1 0 0,0 1 0 0 0,0-1 0 0 0,0 0 0 0 0,0 1 0 0 0,0-1 0 0 0,0 0 0 0 0,0 1 0 0 0,0-1-1 0 0,0 0 1 0 0,0 1 0 0 0,0-1 0 0 0,0 0 0 0 0,0 1 0 0 0,0-1 0 0 0,0 0 0 0 0,1 1 0 0 0,-1-1-1 0 0,0 0 1 0 0,0 0 0 0 0,0 1 0 0 0,1-1 0 0 0,-1 0 0 0 0,0 1 0 0 0,0-1 0 0 0,1 0 0 0 0,-1 0-1 0 0,0 0 1 0 0,0 1 0 0 0,1-1 0 0 0,-1 0 0 0 0,0 0 0 0 0,1 0 0 0 0,-1 0 0 0 0,0 1 0 0 0,1-1-1 0 0,-1 0 1 0 0,0 0 0 0 0,1 0 0 0 0,-1 0 0 0 0,0 0 0 0 0,1 0 0 0 0,-1 0 0 0 0,1 0 0 0 0,14 5 130 0 0,-14-5-48 0 0,3-1-78 0 0,-1 0 0 0 0,1 0 0 0 0,0-1 0 0 0,-1 0 0 0 0,0 0 0 0 0,1 1 0 0 0,-1-2 0 0 0,0 1 0 0 0,5-4 0 0 0,-5 0-7 0 0,-2 5 14 0 0,-1 0 0 0 0,1 0 1 0 0,0 0-1 0 0,-1 0 0 0 0,0 0 1 0 0,1 0-1 0 0,-1-1 0 0 0,0 1 1 0 0,1 0-1 0 0,-1 0 0 0 0,0 0 1 0 0,0-1-1 0 0,0 1 0 0 0,0 0 1 0 0,-1-2-1 0 0,1 1 8 0 0,-1 1-1 0 0,0-1 1 0 0,0 1-1 0 0,0-1 1 0 0,0 1-1 0 0,0 0 1 0 0,0-1 0 0 0,0 1-1 0 0,-1 0 1 0 0,-1-2-1 0 0,-11-3 3 0 0,11 5 33 0 0,-4 1 3 0 0,-6 4 26 0 0,9-4-78 0 0,1 0-8 0 0,-18 10 41 0 0,20-10-1 0 0,0 0-1 0 0,0 1 0 0 0,0 0 0 0 0,0-1 1 0 0,0 1-1 0 0,0-1 0 0 0,0 1 1 0 0,1 0-1 0 0,-1 0 0 0 0,0 0 1 0 0,0-1-1 0 0,1 1 0 0 0,-1 0 0 0 0,0 0 1 0 0,1 0-1 0 0,-1 0 0 0 0,1 0 1 0 0,-1 0-1 0 0,1 0 0 0 0,-1 2 1 0 0,1-2-282 0 0,6 18-539 0 0,-3-17 762 0 0,-1 0 1 0 0,1 0-1 0 0,0-1 1 0 0,0 1-1 0 0,0-1 1 0 0,0 0-1 0 0,0 0 1 0 0,0 0-1 0 0,3 1 1 0 0,6-2-139 0 0,4 0 225 0 0,-4-1-4034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10.433"/>
    </inkml:context>
    <inkml:brush xml:id="br0">
      <inkml:brushProperty name="width" value="0.1" units="cm"/>
      <inkml:brushProperty name="height" value="0.1" units="cm"/>
      <inkml:brushProperty name="color" value="#33CCFF"/>
    </inkml:brush>
  </inkml:definitions>
  <inkml:trace contextRef="#ctx0" brushRef="#br0">79 11 3312 0 0,'15'0'625'0'0,"-10"-2"154"0"0,-10 1-238 0 0,-8-3 2123 0 0,-4 0-2055 0 0,3 10-227 0 0,4 0-76 0 0,4-1-220 0 0,4-4-44 0 0,1 0 1 0 0,-1 0 0 0 0,1 1-1 0 0,0-1 1 0 0,0 0 0 0 0,-1 1-1 0 0,1-1 1 0 0,0 0-1 0 0,0 1 1 0 0,0-1 0 0 0,0 3-1 0 0,-5 5 199 0 0,6-9-238 0 0,0 0 0 0 0,0 0 0 0 0,0 1 0 0 0,0-1 0 0 0,0 0 0 0 0,0 0 0 0 0,0 0 0 0 0,0 0 0 0 0,0 1 0 0 0,0-1 0 0 0,0 0 0 0 0,0 0 0 0 0,0 0 0 0 0,0 1 0 0 0,0-1 0 0 0,0 0 0 0 0,0 0 0 0 0,0 0 0 0 0,0 0 0 0 0,1 1 0 0 0,-1-1 0 0 0,0 0 0 0 0,0 0 0 0 0,0 0 0 0 0,0 0 0 0 0,0 0 0 0 0,0 1-1 0 0,1-1 1 0 0,-1 0 0 0 0,0 0 0 0 0,0 0 0 0 0,0 0 0 0 0,0 0 0 0 0,0 0 0 0 0,1 0 0 0 0,-1 0 0 0 0,0 0 0 0 0,0 0 0 0 0,0 1 0 0 0,1-1 0 0 0,-1 0 0 0 0,0 0 0 0 0,0 0 0 0 0,0 0 0 0 0,0 0 0 0 0,1 0 0 0 0,-1 0 0 0 0,0-1 0 0 0,0 1 3 0 0,0 0 0 0 0,1 0-1 0 0,-1 0 1 0 0,0 0-1 0 0,0 0 1 0 0,0 0 0 0 0,0 0-1 0 0,0 0 1 0 0,0 0 0 0 0,0 0-1 0 0,1 0 1 0 0,-1 0-1 0 0,0 0 1 0 0,0 0 0 0 0,0 0-1 0 0,0 0 1 0 0,0 0 0 0 0,0 0-1 0 0,0 0 1 0 0,1 0-1 0 0,-1 0 1 0 0,0 0 0 0 0,0 0-1 0 0,0 0 1 0 0,0 0-1 0 0,0 0 1 0 0,0 1 0 0 0,0-1-1 0 0,0 0 1 0 0,0 0 0 0 0,1 0-1 0 0,-1 0 1 0 0,0 0-1 0 0,0 0 1 0 0,0 0 0 0 0,0 0-1 0 0,0 0 1 0 0,0 0 0 0 0,0 1-1 0 0,0-1 1 0 0,0 0-1 0 0,0 0 1 0 0,0 0 0 0 0,0 0-1 0 0,0 0 1 0 0,0 0 0 0 0,0 0-1 0 0,0 1 1 0 0,0-1-1 0 0,0 0 1 0 0,0 0 0 0 0,0 0-1 0 0,0 0 1 0 0,0 0-1 0 0,0 0 1 0 0,0 0 0 0 0,0 1-1 0 0,0-1 1 0 0,0 0 0 0 0,0 0-1 0 0,0 0 1 0 0,0 0-1 0 0,0 0 1 0 0,0 0 0 0 0,11 6 514 0 0,-9-5-507 0 0,19 0 144 0 0,-18 0-147 0 0,0-1-7 0 0,26-5 8 0 0,-25 4 32 0 0,20-12-13 0 0,-24 13-28 0 0,1-1 1 0 0,-1 1 0 0 0,0-1 0 0 0,1 1 0 0 0,-1-1-1 0 0,0 1 1 0 0,0 0 0 0 0,1-1 0 0 0,-1 1 0 0 0,0-1-1 0 0,0 0 1 0 0,0 1 0 0 0,0-1 0 0 0,1 1-1 0 0,-1-1 1 0 0,0 1 0 0 0,0-1 0 0 0,0 1 0 0 0,-1-2-1 0 0,1 1 4 0 0,2-4 46 0 0,-3 2-73 0 0,-1 1-1 0 0,1 0 1 0 0,-1 0 0 0 0,0 0 0 0 0,0 0 0 0 0,-3-3 0 0 0,4 4 21 0 0,0 1 0 0 0,0-1 0 0 0,1 0 0 0 0,-1 1 0 0 0,0-1 0 0 0,0 1 0 0 0,0-1 0 0 0,0 1 0 0 0,0 0 0 0 0,0-1 0 0 0,-1 1 0 0 0,-1 0 0 0 0,-20 2 0 0 0,21-2 0 0 0,1 0 0 0 0,1 0 0 0 0,-1 0 0 0 0,1 0 0 0 0,0 0 0 0 0,-1 0 0 0 0,1 0 0 0 0,-1 0 0 0 0,1 0 0 0 0,-1 0 0 0 0,1 1 0 0 0,0-1 0 0 0,-1 0 0 0 0,1 0 0 0 0,-1 0 0 0 0,1 0 0 0 0,0 1 0 0 0,-1-1 0 0 0,1 0 0 0 0,-1 0 0 0 0,1 1 0 0 0,0-1 0 0 0,-1 0 0 0 0,1 1 0 0 0,0-1 0 0 0,0 0 0 0 0,-1 1 0 0 0,1-1 0 0 0,0 0 0 0 0,0 1 0 0 0,-1-1 0 0 0,1 1 0 0 0,0-1 0 0 0,0 0 0 0 0,0 1 0 0 0,0-1 0 0 0,0 1 0 0 0,0 0 0 0 0,0-1 0 0 0,-1 0 0 0 0,1 1 0 0 0,0-1 0 0 0,0 0 0 0 0,0 1 0 0 0,0-1 0 0 0,0 0 0 0 0,0 1 0 0 0,-1-1 0 0 0,1 0 0 0 0,0 0 0 0 0,0 1 0 0 0,-1-1 0 0 0,1 0 0 0 0,0 1 0 0 0,0-1 0 0 0,-1 0 0 0 0,1 0 0 0 0,0 0 0 0 0,0 1 0 0 0,-1-1 0 0 0,1 0 0 0 0,0 0 0 0 0,-1 0 0 0 0,1 0 0 0 0,0 0 0 0 0,-1 0 0 0 0,1 0 0 0 0,-1 1 0 0 0,1-1 0 0 0,0 0 0 0 0,-1 0 0 0 0,1 0 0 0 0,0 0 0 0 0,-1-1 0 0 0,0 1 0 0 0,1 0 0 0 0,0 0 0 0 0,-1 0 0 0 0,1 1 0 0 0,-1-1 0 0 0,1 0 0 0 0,-1 0 0 0 0,1 0 0 0 0,0 0 0 0 0,-1 0 0 0 0,1 0 0 0 0,-1 1 0 0 0,1-1 0 0 0,0 0 0 0 0,-1 0 0 0 0,1 1 0 0 0,0-1 0 0 0,-1 0 0 0 0,1 0 0 0 0,0 1 0 0 0,-1 0 0 0 0,1-1 0 0 0,-1 1 0 0 0,1 0 0 0 0,0-1 0 0 0,-1 1 0 0 0,1-1 0 0 0,-1 1 0 0 0,1 0 0 0 0,-1-1 0 0 0,1 1 0 0 0,-1-1 0 0 0,1 1 0 0 0,-1-1 0 0 0,0 0 0 0 0,1 1 0 0 0,-1-1 0 0 0,0 1 0 0 0,1-1 0 0 0,-1 0 0 0 0,0 0 0 0 0,1 1 0 0 0,-2-1 0 0 0,1 0 0 0 0,0 0 0 0 0,0 1 0 0 0,0-1 0 0 0,1 0 0 0 0,-1 1 0 0 0,0-1 0 0 0,0 1 0 0 0,1-1 0 0 0,-1 1 0 0 0,0-1 0 0 0,0 1 0 0 0,1-1 0 0 0,-1 1 0 0 0,1 0 0 0 0,-1-1 0 0 0,0 2 0 0 0,-1 0 0 0 0,2-1 0 0 0,-1-1 0 0 0,0 0 0 0 0,1 1 0 0 0,-1-1 0 0 0,1 1 0 0 0,-1-1 0 0 0,1 1 0 0 0,0-1 0 0 0,-1 1 0 0 0,1-1 0 0 0,-1 1 0 0 0,1-1 0 0 0,0 1 0 0 0,-1-1 0 0 0,1 1 0 0 0,0 0 0 0 0,-1 0 0 0 0,0 2 0 0 0,1-2 22 0 0,0-1 1 0 0,0 1-1 0 0,-1 0 0 0 0,1-1 1 0 0,0 1-1 0 0,0 0 1 0 0,0-1-1 0 0,0 1 1 0 0,0 0-1 0 0,0-1 0 0 0,0 1 1 0 0,0 0-1 0 0,0-1 1 0 0,0 1-1 0 0,1-1 1 0 0,-1 1-1 0 0,0 0 1 0 0,0-1-1 0 0,1 1 0 0 0,-1-1 1 0 0,0 1-1 0 0,1 0 1 0 0,-1-1-1 0 0,0 1 1 0 0,1-1-1 0 0,-1 1 1 0 0,1-1-1 0 0,-1 0 0 0 0,1 1 1 0 0,-1-1-1 0 0,1 1 1 0 0,-1-1-1 0 0,1 0 1 0 0,-1 1-1 0 0,1-1 0 0 0,0 0 1 0 0,-1 0-1 0 0,1 1 1 0 0,-1-1-1 0 0,2 0 1 0 0,2 1-116 0 0,0 0 0 0 0,0-1 1 0 0,1 1-1 0 0,-1-1 1 0 0,0 0-1 0 0,0 0 1 0 0,0 0-1 0 0,0-1 0 0 0,0 1 1 0 0,4-2-1 0 0,0 0-72 0 0,6-1 85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16.030"/>
    </inkml:context>
    <inkml:brush xml:id="br0">
      <inkml:brushProperty name="width" value="0.1" units="cm"/>
      <inkml:brushProperty name="height" value="0.1" units="cm"/>
      <inkml:brushProperty name="color" value="#33CCFF"/>
    </inkml:brush>
  </inkml:definitions>
  <inkml:trace contextRef="#ctx0" brushRef="#br0">56 19 4608 0 0,'1'-2'155'0'0,"0"1"-100"0"0,-1 0 1 0 0,1 1-1 0 0,-1-1 1 0 0,0 0-1 0 0,0 0 1 0 0,1 1-1 0 0,-1-1 1 0 0,0 0 0 0 0,0 0-1 0 0,0 1 1 0 0,0-1-1 0 0,0 0 1 0 0,0 0-1 0 0,0 1 1 0 0,0-1-1 0 0,0 0 1 0 0,0 0-1 0 0,0 1 1 0 0,0-1 0 0 0,-1-1-1 0 0,2 7-217 0 0,-1-5 229 0 0,0 0-1 0 0,0 1 0 0 0,0-1 1 0 0,1 0-1 0 0,-1 0 1 0 0,0 0-1 0 0,0 1 0 0 0,0-1 1 0 0,0 0-1 0 0,0 0 0 0 0,0 1 1 0 0,0-1-1 0 0,0 0 1 0 0,0 0-1 0 0,0 1 0 0 0,0-1 1 0 0,0 0-1 0 0,0 0 0 0 0,0 1 1 0 0,0-1-1 0 0,0 0 1 0 0,0 0-1 0 0,0 0 0 0 0,0 1 1 0 0,-1-1-1 0 0,1 0 0 0 0,0 0 1 0 0,0 1-1 0 0,0-1 1 0 0,0 0-1 0 0,0 0 0 0 0,0 0 1 0 0,-1 0-1 0 0,1 1 0 0 0,0-1 1 0 0,0 0-1 0 0,0 0 1 0 0,-1 0-1 0 0,1 0 0 0 0,0 0 1 0 0,0 1-1 0 0,-1-1 0 0 0,1 0 1 0 0,0 0-1 0 0,0 0 1 0 0,0 0-1 0 0,-1 0 0 0 0,1 0 1 0 0,0 0-1 0 0,0 0 0 0 0,-1 0 1 0 0,1 0-1 0 0,0 0 1 0 0,0 0-1 0 0,-1 0 0 0 0,1 0 1 0 0,0 0-1 0 0,-2 0 281 0 0,-9 2-31 0 0,10-1-178 0 0,0-1-100 0 0,0 0 1 0 0,0 0-1 0 0,1 0 0 0 0,-1 1 0 0 0,0-1 0 0 0,0 0 0 0 0,0 0 0 0 0,0 1 0 0 0,0-1 1 0 0,1 1-1 0 0,-1-1 0 0 0,0 1 0 0 0,0-1 0 0 0,1 1 0 0 0,-2 0 0 0 0,1 0-11 0 0,-1 0 1 0 0,1 0-1 0 0,0 0 0 0 0,-1 1 0 0 0,1-1 0 0 0,0 0 0 0 0,0 1 0 0 0,0-1 0 0 0,0 0 0 0 0,0 1 0 0 0,0 0 0 0 0,1-1 1 0 0,-2 3-1 0 0,-2 7-225 0 0,3-10 216 0 0,0 0 0 0 0,1 0 0 0 0,-1 0 0 0 0,1-1 0 0 0,-1 1 0 0 0,1 0 0 0 0,0 0 0 0 0,-1 0-1 0 0,1 0 1 0 0,0 0 0 0 0,0 0 0 0 0,-1 0 0 0 0,1 0 0 0 0,0 0 0 0 0,0 0 0 0 0,0 0 0 0 0,0 0 0 0 0,0 0 0 0 0,1 0 0 0 0,-1 0 0 0 0,0 0 0 0 0,0-1-1 0 0,0 1 1 0 0,1 2 0 0 0,6 7 146 0 0,-6-9-152 0 0,-1 0 1 0 0,1 0-1 0 0,-1 0 1 0 0,1 0-1 0 0,-1 0 0 0 0,1 0 1 0 0,0 0-1 0 0,0 0 1 0 0,-1-1-1 0 0,1 1 0 0 0,0 0 1 0 0,0 0-1 0 0,0-1 1 0 0,0 1-1 0 0,0 0 1 0 0,0-1-1 0 0,0 1 0 0 0,0-1 1 0 0,0 1-1 0 0,0-1 1 0 0,1 0-1 0 0,-1 1 0 0 0,0-1 1 0 0,0 0-1 0 0,0 0 1 0 0,2 0-1 0 0,1 0-71 0 0,0 0-1 0 0,0 0 1 0 0,0-1 0 0 0,0 0-1 0 0,0 0 1 0 0,4-1 0 0 0,-7 2 80 0 0,0-1 1 0 0,0 1-1 0 0,0-1 1 0 0,0 1-1 0 0,0-1 1 0 0,0 1-1 0 0,0-1 1 0 0,0 1-1 0 0,0-1 1 0 0,0 0-1 0 0,-1 0 1 0 0,1 1-1 0 0,0-1 1 0 0,0 0-1 0 0,-1 0 1 0 0,1 0-1 0 0,0 0 1 0 0,-1 0-1 0 0,1 0 1 0 0,-1 0-1 0 0,0 0 1 0 0,1 0-1 0 0,-1 0 1 0 0,0 0-1 0 0,1 0 1 0 0,-1 0-1 0 0,0-2 1 0 0,5-10-57 0 0,-7-19-34 0 0,2 31 89 0 0,-1 0 1 0 0,1 0-1 0 0,-1 0 1 0 0,1 0-1 0 0,-1 0 1 0 0,0 0-1 0 0,0 0 1 0 0,1 0 0 0 0,-1 0-1 0 0,0 0 1 0 0,0 0-1 0 0,0 1 1 0 0,0-1-1 0 0,0 0 1 0 0,0 0-1 0 0,-1 0 1 0 0,1 1 270 0 0,-1-1-205 0 0,-1 1-85 0 0,-6 4 0 0 0,2-1-19 0 0,6-3 30 0 0,-1 1 1 0 0,0-1-1 0 0,1 1 1 0 0,-1-1-1 0 0,1 1 1 0 0,-1 0-1 0 0,1 0 1 0 0,-1 0-1 0 0,1 0 1 0 0,-1 0 0 0 0,1 0-1 0 0,0 0 1 0 0,0 1-1 0 0,-1-1 1 0 0,1 0-1 0 0,0 1 1 0 0,0-1-1 0 0,1 1 1 0 0,-1-1 0 0 0,0 1-1 0 0,0-1 1 0 0,1 1-1 0 0,-1 0 1 0 0,1-1-1 0 0,-1 1 1 0 0,1 0-1 0 0,-1 1 1 0 0,1-2 54 0 0,-3 9 159 0 0,3-9-212 0 0,0 1 0 0 0,0-1 0 0 0,0 1 0 0 0,0-1 0 0 0,0 1 0 0 0,0-1 0 0 0,0 1 0 0 0,1 0 0 0 0,-1-1-1 0 0,1 0 1 0 0,-1 1 0 0 0,1-1 0 0 0,-1 1 0 0 0,1-1 0 0 0,0 1 0 0 0,0-1 0 0 0,0 0 0 0 0,0 0 0 0 0,0 1 0 0 0,0-1 0 0 0,0 0 0 0 0,0 0-1 0 0,0 0 1 0 0,0 0 0 0 0,1 0 0 0 0,-1-1 0 0 0,0 1 0 0 0,1 0 0 0 0,2 1 0 0 0,-2-2-50 0 0,0 0 0 0 0,0 1-1 0 0,0-1 1 0 0,0 0 0 0 0,0 0 0 0 0,0 0 0 0 0,1 0-1 0 0,-1 0 1 0 0,0-1 0 0 0,0 1 0 0 0,0 0 0 0 0,0-1 0 0 0,0 0-1 0 0,0 0 1 0 0,0 1 0 0 0,2-2 0 0 0,3-2 149 0 0,-6 3-63 0 0,1 0 0 0 0,-1 1 1 0 0,1-1-1 0 0,-1 0 0 0 0,1 0 1 0 0,-1 0-1 0 0,1 0 0 0 0,-1-1 1 0 0,0 1-1 0 0,2-2 1 0 0,-1-1-43 0 0,-2 3 9 0 0,1-1 1 0 0,0 0-1 0 0,0 1 0 0 0,-1-1 1 0 0,1 0-1 0 0,-1 0 0 0 0,1 1 1 0 0,-1-1-1 0 0,0 0 0 0 0,0 0 0 0 0,0 0 1 0 0,0 1-1 0 0,0-1 0 0 0,0 0 1 0 0,-1 0-1 0 0,1 0 0 0 0,0 1 1 0 0,-1-1-1 0 0,1 0 0 0 0,-2-1 1 0 0,-1-6 108 0 0,-5-8-90 0 0,8 16-40 0 0,0 1-1 0 0,0-1 0 0 0,-1 1 0 0 0,1 0 1 0 0,0-1-1 0 0,-1 1 0 0 0,1-1 0 0 0,-1 1 1 0 0,1 0-1 0 0,0-1 0 0 0,-1 1 1 0 0,1 0-1 0 0,-1 0 0 0 0,1-1 0 0 0,-1 1 1 0 0,1 0-1 0 0,-1 0 0 0 0,1 0 0 0 0,-1-1 1 0 0,1 1-1 0 0,-1 0 0 0 0,1 0 0 0 0,-1 0 1 0 0,1 0-1 0 0,-1 0 0 0 0,0 0 0 0 0,1 0 1 0 0,-1 0-1 0 0,-6-2 314 0 0,6 2-287 0 0,1 0-1 0 0,-1 0 1 0 0,1-1 0 0 0,-1 1 0 0 0,0 0-1 0 0,1 0 1 0 0,-1 0 0 0 0,1 0-1 0 0,-1 0 1 0 0,0 0 0 0 0,1 0 0 0 0,-1 0-1 0 0,1 0 1 0 0,-1 0 0 0 0,0 0-1 0 0,1 1 1 0 0,-1-1 0 0 0,1 0 0 0 0,-1 0-1 0 0,1 1 1 0 0,-1-1 0 0 0,0 0-1 0 0,1 0 1 0 0,-1 1 0 0 0,1-1 0 0 0,-1 1-1 0 0,1-1 1 0 0,0 1 0 0 0,-1-1-1 0 0,1 0 1 0 0,-1 2 0 0 0,-25 20 561 0 0,20-9-609 0 0,4-7-36 0 0,1-6 58 0 0,1 1 1 0 0,0-1 0 0 0,0 1 0 0 0,0-1 0 0 0,0 1-1 0 0,0-1 1 0 0,0 1 0 0 0,0-1 0 0 0,0 1 0 0 0,0-1-1 0 0,0 1 1 0 0,0-1 0 0 0,0 1 0 0 0,1-1 0 0 0,-1 0 0 0 0,0 1-1 0 0,0-1 1 0 0,0 1 0 0 0,1-1 0 0 0,-1 1 0 0 0,1 0-2 0 0,-1 1 14 0 0,1 0 1 0 0,-1-1 0 0 0,1 1 0 0 0,-1-1-1 0 0,1 1 1 0 0,0 0 0 0 0,0-1 0 0 0,0 0-1 0 0,0 1 1 0 0,0-1 0 0 0,0 1 0 0 0,2 1-1 0 0,-2-3-81 0 0,0 1-1 0 0,0-1 0 0 0,0 1 0 0 0,0-1 0 0 0,0 0 0 0 0,-1 0 1 0 0,1 1-1 0 0,0-1 0 0 0,0 0 0 0 0,0 0 0 0 0,0 0 0 0 0,0 0 1 0 0,1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19.632"/>
    </inkml:context>
    <inkml:brush xml:id="br0">
      <inkml:brushProperty name="width" value="0.05" units="cm"/>
      <inkml:brushProperty name="height" value="0.05" units="cm"/>
      <inkml:brushProperty name="color" value="#E71224"/>
    </inkml:brush>
  </inkml:definitions>
  <inkml:trace contextRef="#ctx0" brushRef="#br0">66 52 3624 0 0,'8'5'230'0'0,"-3"-2"3540"0"0,-6-4-3670 0 0,-1 0-59 0 0,1 1 60 0 0,1-1-85 0 0,0 1-1 0 0,0 0 0 0 0,0 0 0 0 0,0 0 0 0 0,0 0 0 0 0,0-1 0 0 0,0 1 1 0 0,-1 0-1 0 0,1 0 0 0 0,0 0 0 0 0,0 0 0 0 0,0 0 0 0 0,0 0 0 0 0,0 0 1 0 0,-1-1-1 0 0,1 1 0 0 0,0 0 0 0 0,0 0 0 0 0,0 0 0 0 0,0 0 0 0 0,-1 0 1 0 0,1 0-1 0 0,0 0 0 0 0,0 0 0 0 0,0 0 0 0 0,0 0 0 0 0,-1 0 0 0 0,1 0 1 0 0,0 0-1 0 0,0 0 0 0 0,0 0 0 0 0,0 0 0 0 0,-1 0 0 0 0,1 0 0 0 0,0 0 1 0 0,0 0-1 0 0,0 0 0 0 0,0 0 0 0 0,-1 1 0 0 0,-9 2 677 0 0,7-2-535 0 0,2-1-118 0 0,-1 1 1 0 0,1 0-1 0 0,-1 0 0 0 0,1 0 1 0 0,-1 0-1 0 0,1 0 0 0 0,0 0 1 0 0,-1 0-1 0 0,1 1 0 0 0,0-1 1 0 0,0 0-1 0 0,0 1 0 0 0,0-1 1 0 0,-1 3-1 0 0,-6 6 322 0 0,7-9 24 0 0,1-1-367 0 0,0 0 0 0 0,0 0 0 0 0,0 0-1 0 0,0 0 1 0 0,-1 0 0 0 0,1 0 0 0 0,0 0 0 0 0,0 0 0 0 0,0 0-1 0 0,0 0 1 0 0,0 0 0 0 0,0 0 0 0 0,-1 0 0 0 0,1 0 0 0 0,0 0 0 0 0,0 0-1 0 0,0 0 1 0 0,0 0 0 0 0,0 0 0 0 0,0 0 0 0 0,-1 0 0 0 0,1 0 0 0 0,0 1-1 0 0,0-1 1 0 0,0 0 0 0 0,0 0 0 0 0,0 0 0 0 0,0 0 0 0 0,0 0-1 0 0,0 0 1 0 0,0 0 0 0 0,-1 1 0 0 0,1-1 0 0 0,0 0 0 0 0,0 0 0 0 0,0 0-1 0 0,0 0 1 0 0,0 0 0 0 0,0 1 0 0 0,0-1 0 0 0,0 0 0 0 0,0 0-1 0 0,0 0 1 0 0,2 2-25 0 0,0 0 0 0 0,0 0 0 0 0,0-1 0 0 0,0 1-1 0 0,1-1 1 0 0,-1 1 0 0 0,0-1 0 0 0,1 0 0 0 0,-1 0 0 0 0,1 0-1 0 0,-1 0 1 0 0,5 0 0 0 0,2 0 137 0 0,0-1-1 0 0,0-1 1 0 0,0 1 0 0 0,17-5 0 0 0,-19 4-99 0 0,-5 0-20 0 0,0 1 1 0 0,1-1-1 0 0,-1 0 0 0 0,0 0 0 0 0,0 0 1 0 0,1 0-1 0 0,-1-1 0 0 0,0 1 1 0 0,0 0-1 0 0,0-1 0 0 0,-1 0 0 0 0,4-2 1 0 0,-1-9 4 0 0,-4 12-9 0 0,1 0 1 0 0,-1 0 0 0 0,1 1 0 0 0,-1-1-1 0 0,1 0 1 0 0,-1 0 0 0 0,0 0-1 0 0,0 1 1 0 0,1-1 0 0 0,-1 0 0 0 0,0 0-1 0 0,0 0 1 0 0,0 0 0 0 0,0 0-1 0 0,0 0 1 0 0,0 1 0 0 0,0-1 0 0 0,0 0-1 0 0,0 0 1 0 0,-1 0 0 0 0,1 0 0 0 0,0 0-1 0 0,0 1 1 0 0,-1-1 0 0 0,1 0-1 0 0,-1 0 1 0 0,0 0 0 0 0,-2-13 72 0 0,2 12-72 0 0,0 1 0 0 0,0-1 0 0 0,0 0 0 0 0,-1 0 0 0 0,1 0 0 0 0,0 1 0 0 0,-3-4 0 0 0,2 4 21 0 0,0-1 1 0 0,1 0 0 0 0,-1 1-1 0 0,0-1 1 0 0,0 1 0 0 0,0 0 0 0 0,0 0-1 0 0,0 0 1 0 0,0 0 0 0 0,0 0-1 0 0,0 0 1 0 0,0 0 0 0 0,0 0-1 0 0,0 1 1 0 0,-1-1 0 0 0,1 1 0 0 0,0 0-1 0 0,-1 0 1 0 0,-1 0 0 0 0,-1 0 63 0 0,-1 1 0 0 0,1 0 1 0 0,0 0-1 0 0,1 1 1 0 0,-1 0-1 0 0,-6 2 1 0 0,-19 17 90 0 0,29-20-184 0 0,0 0 0 0 0,0 0 0 0 0,0 0 0 0 0,0 0 0 0 0,0 0 0 0 0,1 0 0 0 0,-1 0 0 0 0,0 0 0 0 0,0 1 0 0 0,0 1 0 0 0,-8 9 0 0 0,2-4 0 0 0,7-4 0 0 0,0-2 0 0 0,-1-1-2 0 0,-2 1 7 0 0,3 10-62 0 0,0-10 40 0 0,0 0-1 0 0,1 0 0 0 0,-1 1 1 0 0,1-1-1 0 0,-1 0 1 0 0,1 0-1 0 0,0 0 0 0 0,0 0 1 0 0,0 0-1 0 0,0-1 0 0 0,0 1 1 0 0,1 0-1 0 0,-1 0 1 0 0,1-1-1 0 0,-1 1 0 0 0,1-1 1 0 0,-1 1-1 0 0,3 1 1 0 0,-3-2 16 0 0,0 0 0 0 0,0 0 1 0 0,0 0-1 0 0,0 0 1 0 0,0 0-1 0 0,0 0 0 0 0,0-1 1 0 0,0 1-1 0 0,0 0 1 0 0,1-1-1 0 0,-1 1 0 0 0,0-1 1 0 0,0 1-1 0 0,1-1 1 0 0,-1 1-1 0 0,0-1 0 0 0,1 0 1 0 0,1 1-1 0 0,3-1 1 0 0,-5 1-7 0 0,1-1 1 0 0,-1 1 0 0 0,1-1 0 0 0,-1 0 0 0 0,1 1-1 0 0,-1-1 1 0 0,1 0 0 0 0,0 0 0 0 0,-1 0-1 0 0,1 0 1 0 0,-1 0 0 0 0,1 0 0 0 0,0-1 0 0 0,2 0-1 0 0,2-1 5 0 0,33-7 82 0 0,-37 8-80 0 0,-1 1 0 0 0,0 0 0 0 0,0-1 0 0 0,1 1 1 0 0,-1-1-1 0 0,0 0 0 0 0,0 1 0 0 0,1-1 0 0 0,-1 0 1 0 0,2-1-1 0 0,2-2-13 0 0,-4 4 25 0 0,1-1-1 0 0,-1 0 1 0 0,1 1-1 0 0,-1-1 1 0 0,1 0 0 0 0,-1 0-1 0 0,0 0 1 0 0,1 0 0 0 0,-1 0-1 0 0,0-1 1 0 0,0 1-1 0 0,0 0 1 0 0,0-1 0 0 0,0 1-1 0 0,0 0 1 0 0,0-1 0 0 0,-1 1-1 0 0,1-1 1 0 0,0 1 0 0 0,-1-1-1 0 0,1 0 1 0 0,-1 1-1 0 0,0-1 1 0 0,1 1 0 0 0,-1-1-1 0 0,0 0 1 0 0,0 1 0 0 0,0-1-1 0 0,0 0 1 0 0,-1 1-1 0 0,1-1 1 0 0,0 0 0 0 0,-1 1-1 0 0,1-1 1 0 0,-1-1 0 0 0,0 0 98 0 0,0 1 1 0 0,0 0 0 0 0,0-1 0 0 0,0 1-1 0 0,-1 0 1 0 0,1 0 0 0 0,-1 0 0 0 0,1 0 0 0 0,-1 0-1 0 0,-2-3 1 0 0,-2 1-271 0 0,-1-1-1 0 0,1 1 1 0 0,-1 0-1 0 0,-7-4 1 0 0,13 8 160 0 0,-1-1 0 0 0,1 1 0 0 0,0-1 0 0 0,0 1 0 0 0,0-1 0 0 0,0 1 0 0 0,-1 0 0 0 0,1 0 0 0 0,0-1 0 0 0,0 1 0 0 0,-1 0 0 0 0,1 0 0 0 0,0 0 0 0 0,0 0 0 0 0,-3 1 0 0 0,-1 0 0 0 0,1-1 1 0 0,0 1 0 0 0,0 0 0 0 0,0 0 0 0 0,0 1 1 0 0,0-1-1 0 0,1 1 0 0 0,-1 0 0 0 0,0-1 0 0 0,1 2 1 0 0,-1-1-1 0 0,1 0 0 0 0,0 1 0 0 0,-1 0 0 0 0,-2 3 1 0 0,-2 1 32 0 0,2 7 978 0 0,6-13-1068 0 0,-1 0 0 0 0,1 0-1 0 0,0 0 1 0 0,0 0 0 0 0,0 0 0 0 0,0 0 0 0 0,0 0 0 0 0,0 0 0 0 0,0 0 0 0 0,0 0 0 0 0,0 0 0 0 0,0-1 0 0 0,0 1 0 0 0,1 0 0 0 0,-1 0 0 0 0,0 0 0 0 0,1 0 0 0 0,-1 0 0 0 0,1 0 0 0 0,-1 0 0 0 0,1-1 0 0 0,-1 1 0 0 0,1 0 0 0 0,0 0 0 0 0,0 0 0 0 0,6 9 9 0 0,-6-8 41 0 0,1 0 0 0 0,0-1 1 0 0,0 1-1 0 0,1-1 0 0 0,-1 0 1 0 0,0 1-1 0 0,0-1 1 0 0,3 1-1 0 0,-4-2 3 0 0,3 2-16 0 0,0-1-1 0 0,0 1 0 0 0,0-1 1 0 0,0 0-1 0 0,0 0 1 0 0,0 0-1 0 0,0 0 0 0 0,1-1 1 0 0,-1 0-1 0 0,0 0 0 0 0,0 0 1 0 0,0 0-1 0 0,7-2 1 0 0,0 1 209 0 0,-9 1-179 0 0,-1-1 0 0 0,1 1 1 0 0,0 0-1 0 0,-1-1 0 0 0,1 1 1 0 0,0-1-1 0 0,-1 1 0 0 0,1-1 1 0 0,-1 0-1 0 0,3 0 0 0 0,4-4 5 0 0,-6 5-16 0 0,-1-1-1 0 0,0 1 1 0 0,1-1 0 0 0,-1 1 0 0 0,0-1 0 0 0,1 0-1 0 0,-1 0 1 0 0,0 0 0 0 0,0 0 0 0 0,2-1 0 0 0,1-2 20 0 0,-3 3-14 0 0,1 0 1 0 0,-1 0 0 0 0,1-1 0 0 0,-1 1 0 0 0,0 0-1 0 0,0-1 1 0 0,1 1 0 0 0,-1-1 0 0 0,0 1 0 0 0,0-1 0 0 0,-1 1-1 0 0,1-1 1 0 0,0 0 0 0 0,0 0 0 0 0,-1 1 0 0 0,1-4 0 0 0,0 4 8 0 0,-1 0 1 0 0,0-1 0 0 0,0 1-1 0 0,0-1 1 0 0,0 1 0 0 0,0 0-1 0 0,0-1 1 0 0,0 1 0 0 0,-1 0-1 0 0,1-1 1 0 0,0 1 0 0 0,-1 0-1 0 0,1-1 1 0 0,-1 1 0 0 0,1 0-1 0 0,-1 0 1 0 0,0 0 0 0 0,1-1-1 0 0,-1 1 1 0 0,0 0 0 0 0,0 0-1 0 0,0 0 1 0 0,0 0 0 0 0,0 0 0 0 0,0 0-1 0 0,0 1 1 0 0,0-1 0 0 0,-2-1-1 0 0,3 2-9 0 0,-1 0-1 0 0,1 0 1 0 0,0 0-1 0 0,0 0 1 0 0,0 0-1 0 0,-1 0 1 0 0,1-1 0 0 0,0 1-1 0 0,0 0 1 0 0,0 0-1 0 0,-1 0 1 0 0,1 0-1 0 0,0 0 1 0 0,0-1-1 0 0,0 1 1 0 0,-1 0-1 0 0,1 0 1 0 0,0 0 0 0 0,0-1-1 0 0,0 1 1 0 0,0 0-1 0 0,0 0 1 0 0,0 0-1 0 0,0-1 1 0 0,0 1-1 0 0,-1 0 1 0 0,1-1 0 0 0,0 0 0 0 0,0 1 0 0 0,-1-1 0 0 0,1 1 0 0 0,0-1 0 0 0,-1 1 0 0 0,1-1 0 0 0,0 1 0 0 0,-1-1 0 0 0,1 1 0 0 0,-1 0 0 0 0,1-1 0 0 0,-1 1 0 0 0,1-1 0 0 0,-1 1 0 0 0,1 0 0 0 0,-1 0 0 0 0,1-1 0 0 0,-1 1 0 0 0,1 0 0 0 0,-1 0 0 0 0,1 0 0 0 0,-1-1 0 0 0,0 1 0 0 0,-4-2 6 0 0,4 2-12 0 0,0-1 0 0 0,0 1 0 0 0,0-1 1 0 0,0 1-1 0 0,-1-1 0 0 0,1 1 0 0 0,0 0 0 0 0,0 0 0 0 0,-1 0 0 0 0,1 0 0 0 0,0 0 0 0 0,0 0 0 0 0,-1 0 0 0 0,1 0 0 0 0,0 0 0 0 0,0 0 0 0 0,0 1 0 0 0,-1-1 0 0 0,-1 1 1 0 0,-39 15 55 0 0,38-14-46 0 0,1 0 0 0 0,-1 0 1 0 0,1 0-1 0 0,0 1 1 0 0,0-1-1 0 0,-1 1 0 0 0,2 0 1 0 0,-1 0-1 0 0,-4 5 1 0 0,-7 10 249 0 0,14-17-310 0 0,0 12-287 0 0,-1-6 298 0 0,1-7 32 0 0,0 0 0 0 0,0 1-1 0 0,0-1 1 0 0,0 0-1 0 0,0 1 1 0 0,0-1-1 0 0,0 0 1 0 0,0 1-1 0 0,0-1 1 0 0,0 0 0 0 0,0 0-1 0 0,0 1 1 0 0,0-1-1 0 0,0 0 1 0 0,0 1-1 0 0,0-1 1 0 0,0 0-1 0 0,1 0 1 0 0,-1 1-1 0 0,0-1 1 0 0,0 0 0 0 0,0 0-1 0 0,0 1 1 0 0,1-1-1 0 0,-1 0 1 0 0,0 0-1 0 0,0 1 1 0 0,0-1-1 0 0,1 0 1 0 0,-1 0-1 0 0,0 0 1 0 0,0 0 0 0 0,1 0-1 0 0,-1 1 1 0 0,1-1-1 0 0,0 1-152 0 0,20 3-101 0 0,-18-4 328 0 0,1 0 0 0 0,0 0 0 0 0,-1 0 0 0 0,1 0 0 0 0,6-2 0 0 0,5 0-102 0 0,-13 2 54 0 0,-1-1 0 0 0,1 1 1 0 0,0 0-1 0 0,-1-1 0 0 0,1 0 1 0 0,-1 1-1 0 0,1-1 0 0 0,-1 0 1 0 0,0 0-1 0 0,1 0 1 0 0,-1 0-1 0 0,0 0 0 0 0,1 0 1 0 0,-1 0-1 0 0,0 0 0 0 0,0-1 1 0 0,0 1-1 0 0,1-2 1 0 0,1-15-4 0 0,-3 17-22 0 0,0 0 1 0 0,0 0-1 0 0,0 0 0 0 0,0 0 1 0 0,0 0-1 0 0,0 0 1 0 0,-1 0-1 0 0,1 0 1 0 0,0 0-1 0 0,-1 0 1 0 0,1 0-1 0 0,-1 0 1 0 0,1 0-1 0 0,-1 1 1 0 0,1-1-1 0 0,-1 0 1 0 0,0 0-1 0 0,1 0 1 0 0,-1 1-1 0 0,0-1 1 0 0,0 0-1 0 0,0 1 1 0 0,0-1-1 0 0,1 1 0 0 0,-1-1 1 0 0,0 1-1 0 0,-2-1 1 0 0,0 0 30 0 0,1 0 0 0 0,-1 0 0 0 0,1 1 1 0 0,-1-1-1 0 0,0 1 0 0 0,1 0 0 0 0,-1-1 0 0 0,0 2 0 0 0,1-1 0 0 0,-1 0 1 0 0,1 0-1 0 0,-1 1 0 0 0,0-1 0 0 0,1 1 0 0 0,-1 0 0 0 0,1 0 1 0 0,-1 0-1 0 0,1 0 0 0 0,0 0 0 0 0,-1 0 0 0 0,1 1 0 0 0,-3 2 1 0 0,0-2-17 0 0,3-1-5 0 0,0 0 0 0 0,1 0 1 0 0,-1 0-1 0 0,0 0 0 0 0,1 0 0 0 0,-1 0 0 0 0,1 0 1 0 0,0 0-1 0 0,-1 1 0 0 0,1-1 0 0 0,0 1 0 0 0,-2 1 1 0 0,3-3-8 0 0,0 0 0 0 0,0 0 1 0 0,-1 1-1 0 0,1-1 1 0 0,0 0-1 0 0,0 0 0 0 0,0 1 1 0 0,0-1-1 0 0,0 0 1 0 0,-1 1-1 0 0,1-1 1 0 0,0 0-1 0 0,0 1 0 0 0,0-1 1 0 0,0 0-1 0 0,0 0 1 0 0,0 1-1 0 0,0-1 1 0 0,0 0-1 0 0,0 1 0 0 0,0-1 1 0 0,0 0-1 0 0,0 1 1 0 0,0-1-1 0 0,0 0 1 0 0,0 1-1 0 0,1-1 0 0 0,-1 0 1 0 0,0 0-1 0 0,0 1 1 0 0,0-1-1 0 0,0 0 1 0 0,1 1-1 0 0,-1-1 0 0 0,0 0 1 0 0,0 0-1 0 0,0 0 1 0 0,1 1-1 0 0,-1-1 1 0 0,0 0-1 0 0,0 0 0 0 0,1 0 1 0 0,0 1-1 0 0,0 0-82 0 0,0 0-124 0 0,0 0 181 0 0,2 2 1 0 0,10-1 18 0 0,-12-1 8 0 0,1-1 2 0 0,-1 0 0 0 0,1 0 0 0 0,0 0 0 0 0,-1 1 0 0 0,1-1 0 0 0,0-1 0 0 0,0 1 0 0 0,-1 0 0 0 0,1 0-1 0 0,-1-1 1 0 0,1 1 0 0 0,0-1 0 0 0,-1 1 0 0 0,1-1 0 0 0,-1 0 0 0 0,1 0 0 0 0,-1 1 0 0 0,1-1-1 0 0,-1 0 1 0 0,2-2 0 0 0,-1 2 86 0 0,-1 1-73 0 0,-1-1 0 0 0,1 1 0 0 0,-1 0 0 0 0,1-1 0 0 0,-1 1 0 0 0,1 0 0 0 0,-1-1 0 0 0,1 1 0 0 0,-1-1 0 0 0,1 1 0 0 0,-1-1 0 0 0,0 1 0 0 0,1-1 0 0 0,-1 1 0 0 0,0-1 0 0 0,1 1 0 0 0,-1-1 0 0 0,0 1 0 0 0,0-1 0 0 0,1-1 1 0 0,-1 2-6 0 0,0-1 0 0 0,0 1 0 0 0,1-1 1 0 0,-1 1-1 0 0,0-1 0 0 0,0 1 1 0 0,0-1-1 0 0,0 1 0 0 0,0-1 0 0 0,0 0 1 0 0,0 1-1 0 0,0-1 0 0 0,0 1 1 0 0,0-1-1 0 0,0 1 0 0 0,0-1 0 0 0,0 1 1 0 0,-1-1-1 0 0,1 1 0 0 0,0-1 1 0 0,0 1-1 0 0,-1-1 0 0 0,1 1 0 0 0,0-1 1 0 0,-1 1-1 0 0,1-1 0 0 0,0 1 1 0 0,-1 0-1 0 0,0-1 0 0 0,-15-6 286 0 0,12 5-288 0 0,-2 2-1 0 0,-11 9-30 0 0,17-9-69 0 0,0 1 76 0 0,0-1 0 0 0,0 1 1 0 0,0 0-1 0 0,-1-1 0 0 0,1 1 0 0 0,0 0 0 0 0,0-1 0 0 0,-1 1 0 0 0,1-1 1 0 0,0 1-1 0 0,-1-1 0 0 0,1 1 0 0 0,-1-1 0 0 0,1 1 0 0 0,0-1 0 0 0,-1 1 1 0 0,1-1-1 0 0,-2 1 0 0 0,4 2 11 0 0,-2-3 30 0 0,0 1 2 0 0,-1 0-1 0 0,1 0 0 0 0,-1 1 1 0 0,1-1-1 0 0,0 0 0 0 0,-1 1 1 0 0,1-1-1 0 0,0 0 0 0 0,0 1 1 0 0,0-1-1 0 0,0 0 0 0 0,0 1 1 0 0,1 1-1 0 0,-1-2 5 0 0,7 0-302 0 0,-6-1 287 0 0,-1 0 0 0 0,0 0 0 0 0,1 0 1 0 0,-1 0-1 0 0,1 0 0 0 0,-1 0 0 0 0,1 0 0 0 0,-1 0 0 0 0,1 0 0 0 0,-1 0 1 0 0,0 0-1 0 0,1 0 0 0 0,-1 0 0 0 0,1 0 0 0 0,-1 0 0 0 0,1 0 1 0 0,-1-1-1 0 0,0 1 0 0 0,1 0 0 0 0,-1 0 0 0 0,1 0 0 0 0,-1-1 1 0 0,0 1-1 0 0,1 0 0 0 0,-1 0 0 0 0,0-1 0 0 0,1 1 0 0 0,-1-1 1 0 0,7-5 56 0 0,-6 5-80 0 0,0 1 1 0 0,0 0-1 0 0,-1-1 1 0 0,1 1-1 0 0,-1-1 0 0 0,1 0 1 0 0,0 1-1 0 0,-1-1 0 0 0,1 1 1 0 0,-1-1-1 0 0,1 0 0 0 0,-1 0 1 0 0,1 1-1 0 0,-1-1 0 0 0,0 0 1 0 0,1 0-1 0 0,-1 1 0 0 0,0-1 1 0 0,0 0-1 0 0,1-1 1 0 0,-1 1-53 0 0,5-2 48 0 0,-5 3 22 0 0,0 0 1 0 0,1-1-1 0 0,-1 1 1 0 0,0 0-1 0 0,0-1 1 0 0,0 1-1 0 0,0 0 1 0 0,1-1-1 0 0,-1 1 1 0 0,0 0-1 0 0,0-1 1 0 0,0 1 0 0 0,0-1-1 0 0,0 1 1 0 0,0 0-1 0 0,0-1 1 0 0,0 1-1 0 0,0-1 1 0 0,0 1-1 0 0,0 0 1 0 0,0-1-1 0 0,0 1 1 0 0,0-1 0 0 0,0 1-1 0 0,-1 0 1 0 0,1-1-1 0 0,0 1 1 0 0,0 0-1 0 0,0-1 1 0 0,0 1-1 0 0,-1 0 1 0 0,1-1-1 0 0,0 1 1 0 0,0 0 0 0 0,-1-1-1 0 0,1 1 1 0 0,0 0-1 0 0,-1 0 1 0 0,1-1-1 0 0,0 1 1 0 0,-1 0-1 0 0,0 0 1 0 0,-30 15 831 0 0,30-15-720 0 0,0 0-853 0 0,-3 2 707 0 0,3-2 573 0 0,14-2-692 0 0,-1 2-743 0 0,-6-2-3019 0 0,3 2-1324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25.646"/>
    </inkml:context>
    <inkml:brush xml:id="br0">
      <inkml:brushProperty name="width" value="0.05" units="cm"/>
      <inkml:brushProperty name="height" value="0.05" units="cm"/>
      <inkml:brushProperty name="color" value="#E71224"/>
    </inkml:brush>
  </inkml:definitions>
  <inkml:trace contextRef="#ctx0" brushRef="#br0">149 48 5008 0 0,'0'0'880'0'0,"-3"-10"282"0"0,3 9-1029 0 0,0-1 0 0 0,0 1-1 0 0,-1-1 1 0 0,1 1 0 0 0,0-1-1 0 0,-1 1 1 0 0,1-1 0 0 0,-1 1-1 0 0,0 0 1 0 0,1-1-1 0 0,-1 1 1 0 0,0 0 0 0 0,0 0-1 0 0,0 0 1 0 0,0-1 0 0 0,0 1-1 0 0,0 0 1 0 0,0 0-1 0 0,0 0 1 0 0,-1 1 0 0 0,-1-2-1 0 0,2 1-86 0 0,0 0 0 0 0,0 0 0 0 0,0 0 0 0 0,0 0 0 0 0,0 1-1 0 0,0-1 1 0 0,0 1 0 0 0,0-1 0 0 0,-1 1 0 0 0,1-1 0 0 0,0 1 0 0 0,0-1-1 0 0,0 1 1 0 0,-1 0 0 0 0,1 0 0 0 0,0 0 0 0 0,-1 0 0 0 0,1 0 0 0 0,0 0-1 0 0,0 0 1 0 0,-1 0 0 0 0,1 0 0 0 0,0 1 0 0 0,0-1 0 0 0,-1 0-1 0 0,-1 2 1 0 0,-15 10 356 0 0,16-11-369 0 0,0 0 1 0 0,0 0 0 0 0,0 0 0 0 0,0 0 0 0 0,0 1 0 0 0,0-1 0 0 0,0 1 0 0 0,0 0 0 0 0,1-1-1 0 0,-1 1 1 0 0,1 0 0 0 0,-1 0 0 0 0,1 0 0 0 0,-1 0 0 0 0,1 0 0 0 0,-1 3 0 0 0,-18 67 646 0 0,20-70-695 0 0,1 0 1 0 0,-1 0-1 0 0,1 0 1 0 0,-1-1 0 0 0,1 1-1 0 0,0 0 1 0 0,0-1 0 0 0,0 1-1 0 0,0 0 1 0 0,0-1-1 0 0,0 1 1 0 0,0-1 0 0 0,3 3-1 0 0,-3-3 137 0 0,8 4 119 0 0,7 0-214 0 0,-11-6-28 0 0,-2 0-2 0 0,1 1 0 0 0,13-3 19 0 0,-12 2 38 0 0,1-1-1 0 0,0-1 1 0 0,8-3-1 0 0,-13 5-47 0 0,0 1-1 0 0,0-1 1 0 0,0 0-1 0 0,0 0 0 0 0,0 1 1 0 0,0-1-1 0 0,0 0 1 0 0,0 0-1 0 0,0 0 0 0 0,0 0 1 0 0,0 0-1 0 0,0 0 1 0 0,-1 0-1 0 0,1 0 0 0 0,0-1 1 0 0,-1 1-1 0 0,1 0 1 0 0,-1 0-1 0 0,0-1 0 0 0,1 1 1 0 0,-1-2-1 0 0,1 2-2 0 0,-1 1 0 0 0,0-1 0 0 0,0 1 0 0 0,0-1 0 0 0,1 1 0 0 0,-1 0 0 0 0,0-1 0 0 0,0 1 0 0 0,1-1 0 0 0,-1 1 0 0 0,0 0 0 0 0,1-1 0 0 0,-1 1 0 0 0,0 0 0 0 0,1-1 0 0 0,-1 1 0 0 0,0 0 0 0 0,2-1 0 0 0,2-3-20 0 0,-4-2-29 0 0,2-6 42 0 0,-2 11 22 0 0,0 0 0 0 0,1 0 0 0 0,-1 0 0 0 0,0 0 0 0 0,0 0 1 0 0,0 0-1 0 0,0 0 0 0 0,0 0 0 0 0,0-1 0 0 0,0 1 0 0 0,0 0 0 0 0,0 0 1 0 0,0 0-1 0 0,0 0 0 0 0,-1 0 0 0 0,1 0 0 0 0,0 0 0 0 0,-1 0 0 0 0,1 0 1 0 0,-1 0-1 0 0,1 1 0 0 0,-1-1 0 0 0,0 0 0 0 0,1 0 0 0 0,-2-1 1 0 0,1 2-15 0 0,1 0 1 0 0,0 0-1 0 0,0 0 1 0 0,0-1 0 0 0,0 1-1 0 0,0 0 1 0 0,-1 0-1 0 0,1 0 1 0 0,0 0-1 0 0,0 0 1 0 0,0 0 0 0 0,0 0-1 0 0,0 0 1 0 0,0-1-1 0 0,-1 1 1 0 0,1 0 0 0 0,0 0-1 0 0,0 0 1 0 0,0 0-1 0 0,0 0 1 0 0,0-1 0 0 0,0 1-1 0 0,0 0 1 0 0,0 0-1 0 0,0 0 1 0 0,0 0-1 0 0,0-1 1 0 0,0 1 0 0 0,0 0-1 0 0,0 0 1 0 0,0 0-1 0 0,0 0 1 0 0,0-1 0 0 0,0 1-1 0 0,0 0 1 0 0,0 0-1 0 0,0-1 1 0 0,0 1 7 0 0,0 0 1 0 0,0 0-1 0 0,0 0 0 0 0,0-1 1 0 0,1 1-1 0 0,-1 0 1 0 0,0 0-1 0 0,0-1 0 0 0,0 1 1 0 0,0 0-1 0 0,0 0 0 0 0,-1 0 1 0 0,1-1-1 0 0,0 1 0 0 0,0 0 1 0 0,0 0-1 0 0,0 0 1 0 0,0-1-1 0 0,0 1 0 0 0,0 0 1 0 0,0 0-1 0 0,0 0 0 0 0,0-1 1 0 0,-1 1-1 0 0,1 0 0 0 0,0 0 1 0 0,0 0-1 0 0,0 0 1 0 0,-1-1-1 0 0,-7-8 308 0 0,7 7-410 0 0,-1 0 0 0 0,1 1 0 0 0,-1-1-1 0 0,1 1 1 0 0,-1-1 0 0 0,1 1 0 0 0,-3-2 0 0 0,-4-1-183 0 0,7 3 298 0 0,0 0 1 0 0,0 0-1 0 0,0 1 1 0 0,0-1-1 0 0,0 1 1 0 0,0-1-1 0 0,0 1 1 0 0,0-1-1 0 0,0 1 1 0 0,0 0-1 0 0,-1-1 1 0 0,1 1-1 0 0,0 0 1 0 0,0 0 0 0 0,0 0-1 0 0,0 0 1 0 0,-1 0-1 0 0,1 0 1 0 0,0 0-1 0 0,0 1 1 0 0,0-1-1 0 0,0 0 1 0 0,-1 1-1 0 0,0 0 1 0 0,-7 3 22 0 0,5-3-40 0 0,1 0 0 0 0,0 1-1 0 0,0-1 1 0 0,0 1-1 0 0,0 0 1 0 0,0 0 0 0 0,-3 3-1 0 0,-3 3-63 0 0,7-7 75 0 0,1 0-1 0 0,0 0 1 0 0,-1 0-1 0 0,1 0 1 0 0,0 0-1 0 0,0 0 1 0 0,0 0-1 0 0,0 0 1 0 0,0 1-1 0 0,0-1 1 0 0,0 0-1 0 0,1 1 1 0 0,-1-1-1 0 0,0 0 1 0 0,1 1-1 0 0,-1 2 1 0 0,-4 9 1 0 0,4-10-36 0 0,0 0 0 0 0,0-1 1 0 0,1 1-1 0 0,-1 0 0 0 0,1 0 0 0 0,-1 4 0 0 0,3-4-50 0 0,9 5-14 0 0,-8-4 50 0 0,2-1 1 0 0,-1 0 0 0 0,0 0 0 0 0,10 5 0 0 0,23 5-236 0 0,-36-13 366 0 0,0 1-88 0 0,0-1-1 0 0,-1 1 1 0 0,1-1-1 0 0,0 0 1 0 0,-1 1-1 0 0,1-1 1 0 0,0 0-1 0 0,0 0 1 0 0,-1 1-1 0 0,1-1 1 0 0,0 0-1 0 0,0 0 1 0 0,-1 0-1 0 0,1 0 1 0 0,0 0-1 0 0,0 0 1 0 0,-1 0-1 0 0,1 0 1 0 0,0 0-1 0 0,0 0 0 0 0,-1-1 1 0 0,2 1-1 0 0,16-6 64 0 0,-17 6-71 0 0,-1 0 0 0 0,1 0 1 0 0,0 0-1 0 0,-1 0 0 0 0,1 0 1 0 0,0-1-1 0 0,-1 1 0 0 0,1 0 0 0 0,-1-1 1 0 0,1 1-1 0 0,-1 0 0 0 0,1-1 0 0 0,-1 1 1 0 0,1-1-1 0 0,-1 1 0 0 0,1 0 1 0 0,-1-1-1 0 0,1 0 0 0 0,-1 1 0 0 0,0-1 1 0 0,1 0-1 0 0,0-1 12 0 0,0 2-15 0 0,0-1 1 0 0,0 0-1 0 0,0 1 0 0 0,0-1 0 0 0,0 1 0 0 0,-1-1 0 0 0,1 0 1 0 0,0 0-1 0 0,-1 1 0 0 0,1-1 0 0 0,0 0 0 0 0,-1 0 0 0 0,1 0 1 0 0,-1 0-1 0 0,1 0 0 0 0,-1 0 0 0 0,0 0 0 0 0,1 0 0 0 0,-1 0 1 0 0,0 0-1 0 0,0 0 0 0 0,1 0 0 0 0,-1 0 0 0 0,0 0 0 0 0,0 0 1 0 0,0 0-1 0 0,0 0 0 0 0,-1-2 0 0 0,1 2 5 0 0,0 0 1 0 0,-1 0-1 0 0,1 0 1 0 0,0 0-1 0 0,0 0 1 0 0,0 0-1 0 0,0 0 1 0 0,0 0-1 0 0,1 0 1 0 0,-1 1-1 0 0,0-1 1 0 0,1-2-1 0 0,0 0 6 0 0,0-4-15 0 0,-4-6 58 0 0,2 10-49 0 0,0 1 0 0 0,-1-1-1 0 0,1 1 1 0 0,-1-1 0 0 0,0 1 0 0 0,0-1 0 0 0,0 1 0 0 0,0 0 0 0 0,0 0 0 0 0,0 0-1 0 0,0 0 1 0 0,-4-2 0 0 0,0 2 71 0 0,4 1-70 0 0,1 1 1 0 0,-1-1-1 0 0,1 0 1 0 0,-1 1-1 0 0,0-1 1 0 0,1 1-1 0 0,-1 0 1 0 0,0 0-1 0 0,1-1 1 0 0,-1 1-1 0 0,0 0 1 0 0,1 0-1 0 0,-1 0 1 0 0,1 1-1 0 0,-1-1 1 0 0,0 0-1 0 0,1 1 1 0 0,-1-1-1 0 0,0 1 1 0 0,1-1-1 0 0,-1 1 1 0 0,1 0-1 0 0,-2 1 1 0 0,-8 4-133 0 0,8-5 113 0 0,1 0 1 0 0,0 0-1 0 0,0 0 1 0 0,0 1-1 0 0,0-1 1 0 0,0 1-1 0 0,-3 2 1 0 0,-1 2 9 0 0,1 1 0 0 0,-1 1 1 0 0,1-1-1 0 0,0 1 0 0 0,-6 12 1 0 0,11-18-13 0 0,-1 0 1 0 0,1 0 0 0 0,0 0 0 0 0,0 1-1 0 0,0-1 1 0 0,0 0 0 0 0,0 0 0 0 0,1 1-1 0 0,-1-1 1 0 0,0 0 0 0 0,1 0 0 0 0,0 0-1 0 0,0 0 1 0 0,-1 0 0 0 0,1 0-1 0 0,0 0 1 0 0,1 0 0 0 0,-1 0 0 0 0,0 0-1 0 0,2 1 1 0 0,-2-1 2 0 0,0-1 1 0 0,0 0-1 0 0,0 0 0 0 0,0 0 0 0 0,0 0 1 0 0,0 0-1 0 0,0 0 0 0 0,0 0 0 0 0,0 0 1 0 0,1 0-1 0 0,-1-1 0 0 0,0 1 0 0 0,1-1 0 0 0,-1 1 1 0 0,0 0-1 0 0,3-1 0 0 0,0 2-52 0 0,-2-2 39 0 0,0 1-1 0 0,0 0 0 0 0,0 0 0 0 0,0-1 1 0 0,0 1-1 0 0,0-1 0 0 0,0 0 1 0 0,0 0-1 0 0,0 1 0 0 0,2-1 1 0 0,-2 0 45 0 0,0 0 139 0 0,0 0-22 0 0,2-1-148 0 0,0 0 1 0 0,0 1 0 0 0,0-1-1 0 0,0-1 1 0 0,0 1 0 0 0,0 0 0 0 0,0-1-1 0 0,6-3 1 0 0,-4 1 104 0 0,-5 4-84 0 0,5-6 138 0 0,0-3-121 0 0,-6 8-29 0 0,1 0 3 0 0,0 0 0 0 0,0 0 1 0 0,0-1-1 0 0,0 1 0 0 0,0 0 1 0 0,0-1-1 0 0,-1 1 1 0 0,1-1-1 0 0,-1 1 0 0 0,1-1 1 0 0,-1 1-1 0 0,1-1 0 0 0,-1 1 1 0 0,0-1-1 0 0,0 0 0 0 0,0 1 1 0 0,0-1-1 0 0,0-2 1 0 0,-1-6 65 0 0,1 9-54 0 0,0 1 0 0 0,0-1 0 0 0,0 0-1 0 0,0 0 1 0 0,0 0 0 0 0,-1 0 0 0 0,1 0 0 0 0,0 0 0 0 0,0 0 0 0 0,-1 0 0 0 0,0-1 0 0 0,-9-16 61 0 0,9 15-71 0 0,-1 0 0 0 0,1 0 0 0 0,-1 1 0 0 0,1-1 0 0 0,-1 0 0 0 0,0 1 0 0 0,0 0 0 0 0,0-1 0 0 0,-1 1 0 0 0,-2-2 1 0 0,-8-9 59 0 0,5 11-54 0 0,5 2-11 0 0,1 1 0 0 0,-1 0 0 0 0,1-1 0 0 0,0 1 0 0 0,-1 0 0 0 0,1 0 0 0 0,0 1 0 0 0,0-1 0 0 0,0 0 0 0 0,0 1 0 0 0,0-1 0 0 0,0 1 0 0 0,0 0 0 0 0,-3 3 0 0 0,-7 6 0 0 0,7-7 0 0 0,1 0 0 0 0,-1 1 0 0 0,1-1 0 0 0,0 1 0 0 0,1 0 0 0 0,-1 0 0 0 0,1 0 0 0 0,0 1 0 0 0,1-1 0 0 0,-1 1 0 0 0,-1 6 0 0 0,3-11-10 0 0,1 0 1 0 0,-1 0 0 0 0,1 0-1 0 0,0 1 1 0 0,0-1 0 0 0,-1 0 0 0 0,1 0-1 0 0,0 0 1 0 0,0 1 0 0 0,0-1-1 0 0,0 0 1 0 0,0 0 0 0 0,0 0-1 0 0,1 2 1 0 0,0 2-67 0 0,-1-1 37 0 0,5 6-52 0 0,-2-5 54 0 0,0-1 9 0 0,-3-3 26 0 0,1 1-1 0 0,0-2 1 0 0,0 1-1 0 0,0 0 1 0 0,-1 0-1 0 0,1 0 1 0 0,0 0-1 0 0,0 0 1 0 0,0-1-1 0 0,1 1 1 0 0,-1-1-1 0 0,0 1 1 0 0,0 0-1 0 0,2 0 1 0 0,4 3 2 0 0,-4-3 0 0 0,-1 1 0 0 0,1-1 0 0 0,0 1 0 0 0,-1-1 0 0 0,1 0 0 0 0,0 0 0 0 0,-1 0 0 0 0,1-1 0 0 0,0 1 0 0 0,0-1 0 0 0,0 1 0 0 0,0-1 0 0 0,0 0 0 0 0,0 0 0 0 0,0 0 0 0 0,4-1 0 0 0,-2 0 27 0 0,-1-1 1 0 0,0 1 0 0 0,1-1 0 0 0,-1 0-1 0 0,0 0 1 0 0,0-1 0 0 0,0 1 0 0 0,-1-1-1 0 0,1 1 1 0 0,-1-1 0 0 0,1 0 0 0 0,-1-1-1 0 0,0 1 1 0 0,0 0 0 0 0,0-1 0 0 0,4-8 0 0 0,-2-14 25 0 0,-4 25-42 0 0,-1 0-1 0 0,0 0 1 0 0,1 0 0 0 0,-1-1 0 0 0,0 1 0 0 0,0 0-1 0 0,0 0 1 0 0,0-1 0 0 0,0 1 0 0 0,0 0-1 0 0,-1-1 1 0 0,1-10 15 0 0,0 11-25 0 0,0 0 0 0 0,0 0 1 0 0,0 0-1 0 0,0 0 1 0 0,0 0-1 0 0,0 0 0 0 0,0 0 1 0 0,0-1-1 0 0,-1 1 1 0 0,1 0-1 0 0,0 0 1 0 0,-1 0-1 0 0,1 0 0 0 0,0 0 1 0 0,-1 0-1 0 0,0 0 1 0 0,1 0-1 0 0,-1 0 1 0 0,1 1-1 0 0,-1-1 0 0 0,0 0 1 0 0,-1-1-1 0 0,-6-8 216 0 0,7 8-244 0 0,0 1 1 0 0,0-1-1 0 0,-1 1 1 0 0,1 0 0 0 0,-1-1-1 0 0,1 1 1 0 0,-1 0-1 0 0,0 0 1 0 0,1 0-1 0 0,-1 0 1 0 0,0 1-1 0 0,0-1 1 0 0,0 0 0 0 0,0 1-1 0 0,1-1 1 0 0,-1 1-1 0 0,-3-1 1 0 0,1 0 51 0 0,2 2 17 0 0,0-1 1 0 0,0 1-1 0 0,0 0 0 0 0,0 0 1 0 0,0 0-1 0 0,0 0 0 0 0,0 0 1 0 0,0 1-1 0 0,0-1 0 0 0,-2 3 1 0 0,-15 20-19 0 0,13-17-24 0 0,0 0 0 0 0,1 1 0 0 0,-9 16 0 0 0,12-20 0 0 0,1-2-13 0 0,1 0 0 0 0,-1 0 0 0 0,1 0 0 0 0,0 0 0 0 0,-1 0 0 0 0,1 0 0 0 0,0 0 0 0 0,0 0 0 0 0,1 0 0 0 0,-1 0 0 0 0,0 0 0 0 0,1 0 0 0 0,-1 0 0 0 0,1 0 0 0 0,-1 0 0 0 0,1 0 0 0 0,0-1 0 0 0,0 1 0 0 0,2 2 0 0 0,-2-2-79 0 0,-1 0 96 0 0,1-1 1 0 0,-1 0 0 0 0,1 1-1 0 0,0-1 1 0 0,0 0 0 0 0,0 0-1 0 0,0 1 1 0 0,0-1 0 0 0,0 0 0 0 0,0 0-1 0 0,0 0 1 0 0,0 0 0 0 0,0 0-1 0 0,0-1 1 0 0,1 1 0 0 0,-1 0 0 0 0,0 0-1 0 0,1-1 1 0 0,-1 1 0 0 0,1-1-1 0 0,-1 1 1 0 0,0-1 0 0 0,1 0 0 0 0,-1 0-1 0 0,1 1 1 0 0,-1-1 0 0 0,1 0-1 0 0,2-1 1 0 0,-1 1 11 0 0,0-1 0 0 0,0 0 0 0 0,0 0 0 0 0,0 0 0 0 0,-1-1 0 0 0,1 1 0 0 0,0-1 0 0 0,-1 1 0 0 0,1-1 0 0 0,-1 0 0 0 0,0 0 0 0 0,1 0 0 0 0,2-4 0 0 0,-4 4-1 0 0,1 0 0 0 0,-1 0 0 0 0,0-1 0 0 0,0 1 0 0 0,-1 0 0 0 0,1 0 0 0 0,0-1 0 0 0,-1 1 0 0 0,0 0 0 0 0,1-5 0 0 0,3-13 148 0 0,-3 16-146 0 0,-1 1 1 0 0,0-1 0 0 0,0 0 0 0 0,0 1 0 0 0,0-1 0 0 0,-1-3 0 0 0,0 5-22 0 0,1 1-1 0 0,0-1 1 0 0,-1 1 0 0 0,1-1-1 0 0,-1 1 1 0 0,1-1 0 0 0,-1 1-1 0 0,0-1 1 0 0,0 1 0 0 0,0 0 0 0 0,1-1-1 0 0,-1 1 1 0 0,0 0 0 0 0,-1 0-1 0 0,1-1 1 0 0,0 1 0 0 0,0 0 0 0 0,0 0-1 0 0,-1 0 1 0 0,1 0 0 0 0,-1 1-1 0 0,1-1 1 0 0,0 0 0 0 0,-1 1-1 0 0,1-1 1 0 0,-3 0 0 0 0,3 1 38 0 0,-1 0 0 0 0,1-1 0 0 0,-1 1-1 0 0,1 0 1 0 0,0 0 0 0 0,-1 0 0 0 0,1 0 0 0 0,-1 0 0 0 0,1 1 0 0 0,-1-1 0 0 0,1 0 0 0 0,-1 1 0 0 0,1-1-1 0 0,0 1 1 0 0,-1-1 0 0 0,1 1 0 0 0,0 0 0 0 0,0 0 0 0 0,-1-1 0 0 0,1 1 0 0 0,0 0 0 0 0,0 0-1 0 0,0 0 1 0 0,0 0 0 0 0,0 1 0 0 0,-1 1 0 0 0,-2 3-45 0 0,0 0 1 0 0,0 1-1 0 0,1-1 0 0 0,-3 10 0 0 0,2-5-188 0 0,3-10 207 0 0,1 1-1 0 0,0 0 0 0 0,-1 0 1 0 0,1-1-1 0 0,0 1 0 0 0,0 0 0 0 0,0 0 1 0 0,0-1-1 0 0,1 1 0 0 0,-1 0 1 0 0,0 0-1 0 0,1-1 0 0 0,-1 1 0 0 0,1 0 1 0 0,0-1-1 0 0,0 3 0 0 0,1-1-7 0 0,0 0 0 0 0,-1 0 0 0 0,1 0 0 0 0,0 0 0 0 0,0 0 0 0 0,1-1 0 0 0,3 5 0 0 0,-3-5-79 0 0,11 5 17 0 0,-7-4 55 0 0,-6-3 8 0 0,1 0 0 0 0,-1 0 0 0 0,1 1 0 0 0,-1-1 0 0 0,0 0 0 0 0,1 0 0 0 0,-1 0 0 0 0,0 0 0 0 0,1-1 0 0 0,-1 1 0 0 0,1 0 0 0 0,-1-1 0 0 0,0 1 0 0 0,0-1 0 0 0,1 1 0 0 0,1-2-1 0 0,0 0 59 0 0,14-13 300 0 0,-16 14-365 0 0,0 0 1 0 0,0 0 0 0 0,0 0-1 0 0,0 0 1 0 0,-1 0-1 0 0,1-1 1 0 0,0 1-1 0 0,-1 0 1 0 0,1 0 0 0 0,-1 0-1 0 0,1-1 1 0 0,-1 1-1 0 0,1 0 1 0 0,-1-2-1 0 0,4-20-47 0 0,-2 11 209 0 0,-1 11-141 0 0,-1 0 0 0 0,0 0 0 0 0,1 0 1 0 0,-1 0-1 0 0,0 0 0 0 0,0-1 0 0 0,0 1 0 0 0,0 0 0 0 0,0 0 0 0 0,0 0 0 0 0,0-1 0 0 0,0 1 0 0 0,-1 0 0 0 0,1 0 0 0 0,-1-2 0 0 0,-1 0-15 0 0,0-1 0 0 0,0 1 0 0 0,0 0 0 0 0,0 1 0 0 0,-1-1 0 0 0,1 0 0 0 0,-1 1 0 0 0,0-1 0 0 0,-5-3-1 0 0,7 5 35 0 0,0 0 0 0 0,0 0-1 0 0,0 1 1 0 0,-1-1-1 0 0,1 0 1 0 0,0 0-1 0 0,-1 1 1 0 0,1-1-1 0 0,0 1 1 0 0,-1-1 0 0 0,1 1-1 0 0,-1 0 1 0 0,1 0-1 0 0,0-1 1 0 0,-1 1-1 0 0,1 0 1 0 0,-1 0 0 0 0,1 0-1 0 0,-1 0 1 0 0,1 1-1 0 0,-1-1 1 0 0,1 0-1 0 0,0 1 1 0 0,-1-1-1 0 0,1 1 1 0 0,0-1 0 0 0,-2 2-1 0 0,-1 1 2 0 0,0 0-1 0 0,1 0 1 0 0,0 0 0 0 0,-4 6-1 0 0,6-8-34 0 0,0 1 0 0 0,0 0 0 0 0,1-1 0 0 0,-1 1 0 0 0,1 0 0 0 0,-1 0 0 0 0,1 0 0 0 0,0 0 0 0 0,-1-1 0 0 0,1 1 0 0 0,0 0 0 0 0,0 0 0 0 0,1 0 0 0 0,-1 3 0 0 0,1 3 0 0 0,-1-7 1 0 0,0 0-1 0 0,0 0 1 0 0,1 1-1 0 0,-1-1 0 0 0,0 0 1 0 0,1 0-1 0 0,-1 0 0 0 0,0 0 1 0 0,1 1-1 0 0,0-1 0 0 0,-1 0 1 0 0,1 0-1 0 0,-1 0 1 0 0,1 0-1 0 0,1 1 0 0 0,20 15-72 0 0,-20-16 112 0 0,0 0 0 0 0,-1 0 1 0 0,1 0-1 0 0,0-1 0 0 0,0 1 0 0 0,0 0 1 0 0,0-1-1 0 0,0 1 0 0 0,0-1 0 0 0,0 0 1 0 0,0 0-1 0 0,0 0 0 0 0,0 0 1 0 0,0 0-1 0 0,3-1 0 0 0,3 1-236 0 0,-7-1 142 0 0,1-1 0 0 0,-1 1 1 0 0,0 0-1 0 0,1 0 0 0 0,-1-1 1 0 0,0 1-1 0 0,2-4 0 0 0,3-5 125 0 0,-5 8-68 0 0,0 0 1 0 0,0 0-1 0 0,1 1 0 0 0,-1-1 0 0 0,0 0 1 0 0,-1 0-1 0 0,1 0 0 0 0,0 0 0 0 0,-1 0 1 0 0,1 0-1 0 0,-1-1 0 0 0,1 1 0 0 0,-1 0 1 0 0,0 0-1 0 0,0 0 0 0 0,0 0 0 0 0,0 0 1 0 0,0-1-1 0 0,-1 1 0 0 0,1 0 0 0 0,-1 0 1 0 0,1 0-1 0 0,-1 0 0 0 0,-1-3 0 0 0,-1-2 65 0 0,2 5-56 0 0,1 1-1 0 0,-1-1 1 0 0,0 0-1 0 0,1 1 1 0 0,-1-1 0 0 0,0 1-1 0 0,0-1 1 0 0,0 1-1 0 0,-1-1 1 0 0,1 1 0 0 0,0 0-1 0 0,0 0 1 0 0,-1-1 0 0 0,1 1-1 0 0,-3-1 1 0 0,4 1-12 0 0,-1 1 0 0 0,1-1 1 0 0,-1 1-1 0 0,1 0 0 0 0,-1-1 0 0 0,1 1 1 0 0,0 0-1 0 0,-1-1 0 0 0,1 1 0 0 0,-1 0 1 0 0,0 0-1 0 0,1 0 0 0 0,-1-1 1 0 0,1 1-1 0 0,-1 0 0 0 0,1 0 0 0 0,-1 0 1 0 0,1 0-1 0 0,-1 0 0 0 0,0 0 0 0 0,1 0 1 0 0,-1 0-1 0 0,1 0 0 0 0,-1 0 0 0 0,1 0 1 0 0,-1 0-1 0 0,1 1 0 0 0,-1-1 1 0 0,1 0-1 0 0,-1 0 0 0 0,1 1 0 0 0,-1-1 1 0 0,1 0-1 0 0,-1 0 0 0 0,0 2 0 0 0,0-2 1 0 0,-2 1 7 0 0,1 1-1 0 0,0-1 1 0 0,0 0-1 0 0,-1 1 1 0 0,1-1-1 0 0,0 1 0 0 0,-2 2 1 0 0,2-1-8 0 0,-1 0 1 0 0,1 0-1 0 0,0 0 0 0 0,1 1 1 0 0,-4 5-1 0 0,1 1 2 0 0,3-7 18 0 0,0 0 0 0 0,0 0 1 0 0,0 0-1 0 0,1 0 0 0 0,-1 0 0 0 0,1 0 0 0 0,0 0 0 0 0,0 0 0 0 0,0 0 0 0 0,1 4 0 0 0,-1 6-393 0 0,0-12 215 0 0,2-1 80 0 0,-1 1 78 0 0,1-1-1 0 0,-1 0 0 0 0,0 1 0 0 0,1-1 1 0 0,-1 0-1 0 0,0 0 0 0 0,1 0 0 0 0,-1 0 1 0 0,1 0-1 0 0,-1 0 0 0 0,0 0 0 0 0,1 0 1 0 0,-1-1-1 0 0,2 0 0 0 0,1 0 0 0 0,8-2 1 0 0,-10-1-4 0 0,-1 3-2 0 0,1-1-13 0 0,-1 1 17 0 0,0 1 1 0 0,0-1-1 0 0,-1 1 0 0 0,1-1 1 0 0,-1 0-1 0 0,1 1 0 0 0,0-1 1 0 0,-1 0-1 0 0,1 1 1 0 0,-1-1-1 0 0,1 0 0 0 0,-1 0 1 0 0,0 1-1 0 0,1-1 0 0 0,-1 0 1 0 0,0 0-1 0 0,0 0 0 0 0,1 0 1 0 0,-1 0-1 0 0,0 0 0 0 0,0 0 2 0 0,0 1-1 0 0,0-1 0 0 0,0 1 0 0 0,0-1 0 0 0,0 1 0 0 0,0-1 0 0 0,0 1 0 0 0,0-1 0 0 0,1 1 0 0 0,-1 0 0 0 0,0-1 0 0 0,0 1 0 0 0,0-1 1 0 0,1 1-1 0 0,-1 0 0 0 0,0-1 0 0 0,0 1 0 0 0,1-1 0 0 0,-1 1 0 0 0,0 0 0 0 0,1-1 0 0 0,-1 1 0 0 0,1 0 0 0 0,0-1 18 0 0,-1 1-1 0 0,1-1 0 0 0,-1 0 0 0 0,1 1 1 0 0,-1-1-1 0 0,1 0 0 0 0,-1 1 0 0 0,1-1 1 0 0,-1 0-1 0 0,1 1 0 0 0,-1-1 0 0 0,0 0 1 0 0,1 0-1 0 0,-1 1 0 0 0,0-1 0 0 0,0 0 1 0 0,0 0-1 0 0,0 0 0 0 0,0 1 0 0 0,0-1 1 0 0,0 0-1 0 0,0 0 0 0 0,0-1 0 0 0,0 0-10 0 0,0 0-1 0 0,-1 1 1 0 0,1-1 0 0 0,-1 0-1 0 0,0 0 1 0 0,1 0-1 0 0,-1 0 1 0 0,0 1-1 0 0,0-1 1 0 0,0 0-1 0 0,0 1 1 0 0,-2-3-1 0 0,2 3-133 0 0,-15-4-85 0 0,16 5 221 0 0,-1 0 1 0 0,1 0-1 0 0,-1 0 0 0 0,1 0 1 0 0,-1-1-1 0 0,1 1 0 0 0,-1 0 1 0 0,1 0-1 0 0,-1 0 1 0 0,1 0-1 0 0,-1 0 0 0 0,1 0 1 0 0,-1 0-1 0 0,1 1 0 0 0,0-1 1 0 0,-1 0-1 0 0,1 0 0 0 0,-1 0 1 0 0,1 0-1 0 0,-1 1 0 0 0,1-1 1 0 0,-1 0-1 0 0,1 0 0 0 0,-1 1 1 0 0,1-1-1 0 0,0 0 0 0 0,-1 1 1 0 0,-8 12-46 0 0,8-12 79 0 0,5 9-308 0 0,-4-9 262 0 0,0 0 0 0 0,0-1-1 0 0,0 1 1 0 0,0 0-1 0 0,0-1 1 0 0,0 1 0 0 0,1-1-1 0 0,-1 1 1 0 0,0 0-1 0 0,0-1 1 0 0,1 1 0 0 0,-1-1-1 0 0,0 1 1 0 0,1-1 0 0 0,-1 1-1 0 0,1-1 1 0 0,-1 1-1 0 0,1-1 1 0 0,-1 1 0 0 0,1-1-1 0 0,-1 0 1 0 0,1 1-1 0 0,-1-1 1 0 0,1 0 0 0 0,1 1-1 0 0,9 6 7 0 0,-8-6-74 0 0,-1 0 0 0 0,1 0 0 0 0,0 0-1 0 0,0 0 1 0 0,0-1 0 0 0,-1 1 0 0 0,6-1 0 0 0,-3 1-403 0 0,2 1-845 0 0,-1 0-3442 0 0,2 1-199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28.472"/>
    </inkml:context>
    <inkml:brush xml:id="br0">
      <inkml:brushProperty name="width" value="0.05" units="cm"/>
      <inkml:brushProperty name="height" value="0.05" units="cm"/>
      <inkml:brushProperty name="color" value="#E71224"/>
    </inkml:brush>
  </inkml:definitions>
  <inkml:trace contextRef="#ctx0" brushRef="#br0">50 59 3624 0 0,'0'0'277'0'0,"11"4"398"0"0,17 9 1621 0 0,-21-19-1072 0 0,-8 6-1207 0 0,1 0 1 0 0,0 0-1 0 0,0-1 1 0 0,0 1-1 0 0,0 0 1 0 0,0 0-1 0 0,0 0 0 0 0,0-1 1 0 0,0 1-1 0 0,0 0 1 0 0,0 0-1 0 0,0-1 1 0 0,0 1-1 0 0,0 0 1 0 0,0 0-1 0 0,0-1 1 0 0,0 1-1 0 0,0 0 1 0 0,0 0-1 0 0,0 0 0 0 0,0-1 1 0 0,0 1-1 0 0,0 0 1 0 0,1 0-1 0 0,-1 0 1 0 0,0-1-1 0 0,0 1 1 0 0,0 0-1 0 0,0 0 1 0 0,1-1-1 0 0,0-1 209 0 0,-6 0 23 0 0,5 2-240 0 0,0 0 1 0 0,0 0 0 0 0,0 0-1 0 0,0 0 1 0 0,0 0 0 0 0,0 0-1 0 0,-1 0 1 0 0,1 0-1 0 0,0 0 1 0 0,0 0 0 0 0,0 0-1 0 0,0 0 1 0 0,0 0 0 0 0,0 0-1 0 0,0 0 1 0 0,0 0-1 0 0,0-1 1 0 0,0 1 0 0 0,-1 0-1 0 0,1 0 1 0 0,0 0 0 0 0,0 0-1 0 0,0 0 1 0 0,0 0 0 0 0,0 0-1 0 0,0 0 1 0 0,0 0-1 0 0,0 0 1 0 0,0 0 0 0 0,0-1-1 0 0,0 1 1 0 0,0 0 0 0 0,0 0-1 0 0,0 0 1 0 0,0 0-1 0 0,0 0 1 0 0,0 0 0 0 0,0 0-1 0 0,0 0 1 0 0,0-1 0 0 0,0 1-1 0 0,0 0 1 0 0,0 0 0 0 0,0 0-1 0 0,0 0 1 0 0,0 0-1 0 0,0 0 1 0 0,0 0 0 0 0,0-1 2 0 0,0 1-1 0 0,0 0 1 0 0,0 0 0 0 0,0 0 0 0 0,0 0 0 0 0,0 0 0 0 0,0-1-1 0 0,0 1 1 0 0,0 0 0 0 0,0 0 0 0 0,0 0 0 0 0,0 0 0 0 0,0 0-1 0 0,0 0 1 0 0,0-1 0 0 0,0 1 0 0 0,0 0 0 0 0,0 0 0 0 0,0 0-1 0 0,0 0 1 0 0,0 0 0 0 0,0-1 0 0 0,0 1 0 0 0,0 0 0 0 0,-1 0-1 0 0,1 0 1 0 0,0 0 0 0 0,0 0 0 0 0,0 0 0 0 0,0 0 0 0 0,0 0-1 0 0,0 0 1 0 0,0-1 0 0 0,-1 1 0 0 0,1 0 0 0 0,0 0 0 0 0,0 0-1 0 0,0 0 1 0 0,0 0 0 0 0,0 0 0 0 0,0 0 0 0 0,-1 0 0 0 0,1 0-1 0 0,0 0 1 0 0,0 0 0 0 0,0 0 0 0 0,0 0 0 0 0,-2-2 216 0 0,0 1 0 0 0,1-1 0 0 0,-1 0 0 0 0,0 1 0 0 0,0 0 0 0 0,0-1 0 0 0,0 1 0 0 0,0 0 0 0 0,-4-2 0 0 0,5 3-197 0 0,-1-1 1 0 0,0 1-1 0 0,1 0 1 0 0,-1-1-1 0 0,0 1 1 0 0,1 0-1 0 0,-1 0 1 0 0,0 0-1 0 0,0 0 1 0 0,1 0-1 0 0,-1 1 1 0 0,0-1-1 0 0,0 0 1 0 0,1 1 0 0 0,-1 0-1 0 0,1-1 1 0 0,-1 1-1 0 0,0 0 1 0 0,1-1-1 0 0,-1 1 1 0 0,1 0-1 0 0,0 0 1 0 0,-1 0-1 0 0,1 1 1 0 0,0-1-1 0 0,0 0 1 0 0,-1 0-1 0 0,1 1 1 0 0,0-1-1 0 0,0 1 1 0 0,0-1 0 0 0,1 1-1 0 0,-2 2 1 0 0,-5 16 44 0 0,7-19-55 0 0,-1 0 0 0 0,1 0 0 0 0,0 0 0 0 0,0 0 1 0 0,0 1-1 0 0,0-1 0 0 0,-1 0 0 0 0,1 0 0 0 0,1 0 1 0 0,-1 1-1 0 0,0-1 0 0 0,0 0 0 0 0,0 0 0 0 0,1 0 1 0 0,-1 0-1 0 0,0 0 0 0 0,1 1 0 0 0,-1-1 0 0 0,1 0 1 0 0,0 0-1 0 0,-1 0 0 0 0,1 0 0 0 0,0 0 0 0 0,0-1 1 0 0,-1 1-1 0 0,1 0 0 0 0,0 0 0 0 0,0 0 0 0 0,2 1 1 0 0,21 7 547 0 0,-16-10-165 0 0,-5 0-361 0 0,5-1-141 0 0,1 0 1 0 0,-1-1-1 0 0,1 1 1 0 0,-1-2-1 0 0,14-7 1 0 0,-20 10 143 0 0,3 0-36 0 0,-5 1-10 0 0,1 0 0 0 0,-1-1 0 0 0,1 1 0 0 0,-1 0 0 0 0,1 0 0 0 0,-1 0 0 0 0,1 0 0 0 0,-1-1 0 0 0,1 1 0 0 0,-1 0 0 0 0,1-1 0 0 0,-1 1 0 0 0,1 0 0 0 0,-1-1 0 0 0,0 1 0 0 0,1 0 0 0 0,-1-1 0 0 0,0 1 0 0 0,1 0 0 0 0,-1-1 0 0 0,0 1 1 0 0,1-1-1 0 0,-1 0 1 0 0,0 0 0 0 0,1 1 1 0 0,-1-1-1 0 0,0 1 1 0 0,1-1-1 0 0,-1 1 0 0 0,1-1 1 0 0,-1 0-1 0 0,0 1 1 0 0,1 0-1 0 0,0-1 0 0 0,-1 1 1 0 0,1-1-1 0 0,-1 1 1 0 0,1-1-1 0 0,0 1 2 0 0,-1 0-1 0 0,0 0 1 0 0,0 0 0 0 0,1 0-1 0 0,-1 0 1 0 0,0 0 0 0 0,0-1-1 0 0,0 1 1 0 0,1 0 0 0 0,-1 0-1 0 0,0 0 1 0 0,0 0-1 0 0,0 0 1 0 0,0-1 0 0 0,1 1-1 0 0,-1 0 1 0 0,0 0 0 0 0,0 0-1 0 0,0-1 1 0 0,0 1 0 0 0,0 0-1 0 0,0 0 1 0 0,0-1 0 0 0,0 1-1 0 0,1 0 1 0 0,-1 0-1 0 0,0-1 1 0 0,0 1 0 0 0,0 0-1 0 0,0 0 1 0 0,0-1 0 0 0,0 1-1 0 0,0 0 1 0 0,0 0 0 0 0,-1 0-1 0 0,1-1 1 0 0,0 1 0 0 0,0 0-1 0 0,0 0 1 0 0,0-1-1 0 0,0 1 1 0 0,0 0 0 0 0,0 0-1 0 0,0 0 1 0 0,-1-1 0 0 0,1 1-1 0 0,0 0 1 0 0,0 0 0 0 0,0 0-1 0 0,0 0 1 0 0,-1-1 0 0 0,1-1 7 0 0,1 0 1 0 0,0 1 0 0 0,-1-1 0 0 0,1 0-1 0 0,0 0 1 0 0,0 0 0 0 0,0 0 0 0 0,0 1-1 0 0,0-1 1 0 0,0 0 0 0 0,2-1 0 0 0,-1 0 82 0 0,-3 1-70 0 0,0 0 0 0 0,1 1-1 0 0,-1-1 1 0 0,0 1 0 0 0,-1-1-1 0 0,1 1 1 0 0,0-1 0 0 0,0 1-1 0 0,-1 0 1 0 0,-2-2 0 0 0,1 1-23 0 0,0-1 0 0 0,-1 2 0 0 0,1-1 0 0 0,-1 0 0 0 0,1 1 0 0 0,-1-1 0 0 0,0 1 0 0 0,1 0 0 0 0,-1 0 0 0 0,0 1 0 0 0,-5-1 0 0 0,-15-5 0 0 0,22 6 34 0 0,0 1 1 0 0,-1-1 0 0 0,1 0-1 0 0,0 1 1 0 0,0-1 0 0 0,0 1-1 0 0,-1 0 1 0 0,1-1 0 0 0,0 1 0 0 0,0 0-1 0 0,0 1 1 0 0,0-1 0 0 0,1 0-1 0 0,-1 0 1 0 0,0 1 0 0 0,0-1 0 0 0,1 1-1 0 0,-1 0 1 0 0,1-1 0 0 0,-1 1-1 0 0,1 0 1 0 0,0 0 0 0 0,-2 3-1 0 0,-1 3-5 0 0,0 1 0 0 0,1-1 0 0 0,0 1 0 0 0,-2 11 0 0 0,4-16-34 0 0,1-3 10 0 0,0 0 1 0 0,0-1 0 0 0,0 1 0 0 0,0 0-1 0 0,0 0 1 0 0,0 0 0 0 0,0 0 0 0 0,1-1-1 0 0,-1 1 1 0 0,0 0 0 0 0,0 0 0 0 0,1 0-1 0 0,-1-1 1 0 0,1 2 0 0 0,1 2 21 0 0,0 2-16 0 0,4-2-27 0 0,-5-3-59 0 0,1 0 83 0 0,-1 0 0 0 0,0 0 0 0 0,1 0 0 0 0,-1-1 0 0 0,0 1 0 0 0,1 0 0 0 0,-1-1 1 0 0,1 1-1 0 0,-1-1 0 0 0,1 0 0 0 0,2 1 0 0 0,-3-1 3 0 0,11 3 129 0 0,-9-2-148 0 0,0 0 1 0 0,0-1-1 0 0,0 1 1 0 0,0 0-1 0 0,0-1 0 0 0,1 0 1 0 0,-1 0-1 0 0,0 0 0 0 0,0 0 1 0 0,0 0-1 0 0,1 0 1 0 0,-1-1-1 0 0,0 0 0 0 0,0 0 1 0 0,0 0-1 0 0,5-2 0 0 0,2-2 29 0 0,-8 5-5 0 0,0 0 1 0 0,0-1-1 0 0,0 0 0 0 0,-1 1 0 0 0,1-1 0 0 0,0 0 0 0 0,-1 0 0 0 0,1 0 0 0 0,-1 0 0 0 0,1 0 0 0 0,-1 0 0 0 0,1-1 1 0 0,-1 1-1 0 0,0 0 0 0 0,0-1 0 0 0,1 1 0 0 0,-1-1 0 0 0,1-2 0 0 0,-2 3-21 0 0,0 1 0 0 0,1-1 0 0 0,-1 0 0 0 0,0 0 0 0 0,1 0 0 0 0,-1 1 0 0 0,1-1 0 0 0,-1 0 0 0 0,1 0 0 0 0,-1 1 0 0 0,1-1-1 0 0,-1 1 1 0 0,2-2 0 0 0,-2 2 7 0 0,1 0 0 0 0,-1-1 0 0 0,0 1 0 0 0,1 0 0 0 0,-1-1 0 0 0,0 1 0 0 0,0 0 0 0 0,1 0 0 0 0,-1-1-1 0 0,0 1 1 0 0,0 0 0 0 0,0-1 0 0 0,1 1 0 0 0,-1-1 0 0 0,0 1 0 0 0,0 0 0 0 0,0-1 0 0 0,0 1 0 0 0,0 0 0 0 0,0-1 0 0 0,0 1-1 0 0,0-1 1 0 0,0 1 0 0 0,0 0 0 0 0,0-1 0 0 0,0 1 0 0 0,0-1 0 0 0,0 1 0 0 0,0 0 0 0 0,0-1 0 0 0,0 1 0 0 0,0 0 0 0 0,-1-1-1 0 0,1 1 1 0 0,0-1 0 0 0,0 1 0 0 0,-1-1 1 0 0,1 1 0 0 0,0 0-1 0 0,0 0 1 0 0,0-1 0 0 0,0 1 0 0 0,0 0 0 0 0,0 0-1 0 0,0-1 1 0 0,0 1 0 0 0,0 0 0 0 0,0 0-1 0 0,0-1 1 0 0,0 1 0 0 0,0 0 0 0 0,0 0 0 0 0,0-1-1 0 0,0 1 1 0 0,0 0 0 0 0,0 0 0 0 0,0-1-1 0 0,0 1 1 0 0,0 0 0 0 0,0 0 0 0 0,1-1 0 0 0,-1 1-1 0 0,0 0 1 0 0,0 0 0 0 0,0 0 0 0 0,1-1-1 0 0,-1 1 3 0 0,0 0 0 0 0,0 0 0 0 0,0 0 0 0 0,0-1 0 0 0,1 1 0 0 0,-1 0 0 0 0,0 0 0 0 0,0 0 0 0 0,0-1-1 0 0,0 1 1 0 0,0 0 0 0 0,0 0 0 0 0,0-1 0 0 0,0 1 0 0 0,0 0 0 0 0,0 0 0 0 0,0 0 0 0 0,0-1-1 0 0,0 1 1 0 0,0 0 0 0 0,0 0 0 0 0,0-1 0 0 0,0 1 0 0 0,0 0 0 0 0,0 0 0 0 0,0-1 0 0 0,0 1 0 0 0,0 0-1 0 0,0 0 1 0 0,0 0 0 0 0,0-1 0 0 0,0 1 0 0 0,-1 0 0 0 0,1 0 0 0 0,0 0 0 0 0,0-1 0 0 0,-1 1-1 0 0,-2-8 63 0 0,3 7-63 0 0,0 0 0 0 0,0 0 0 0 0,-1 0 1 0 0,1 0-1 0 0,0 0 0 0 0,-1 0 0 0 0,1 0 0 0 0,-1 1 0 0 0,1-1 0 0 0,-1 0 0 0 0,1 0 0 0 0,-1 0 0 0 0,0 1 0 0 0,1-1 0 0 0,-1 0 0 0 0,0 0 0 0 0,0 1 0 0 0,0-1 0 0 0,0 0 0 0 0,-1 0 10 0 0,0-1-1 0 0,0 1 0 0 0,-1-1 0 0 0,1 1 0 0 0,0 0 1 0 0,-1 0-1 0 0,1 0 0 0 0,0 0 0 0 0,-5-1 0 0 0,2 2-55 0 0,0 0-1 0 0,-1 0 0 0 0,1 0 1 0 0,0 1-1 0 0,-10 2 0 0 0,8-1-85 0 0,5-2 141 0 0,0 1-1 0 0,1 0 0 0 0,-1-1 0 0 0,1 1 0 0 0,-1 0 1 0 0,1 0-1 0 0,-1 0 0 0 0,1 0 0 0 0,0 0 0 0 0,-1 1 1 0 0,1-1-1 0 0,0 0 0 0 0,0 0 0 0 0,0 1 0 0 0,0-1 0 0 0,0 1 1 0 0,0-1-1 0 0,0 1 0 0 0,1 0 0 0 0,-1-1 0 0 0,0 4 1 0 0,-6 8-18 0 0,6-11-5 0 0,1 0 0 0 0,-1 0-1 0 0,1 0 1 0 0,-1 1 0 0 0,1-1-1 0 0,0 0 1 0 0,-1 0 0 0 0,1 0-1 0 0,0 0 1 0 0,0 0 0 0 0,1 0-1 0 0,-1 1 1 0 0,0-1 0 0 0,1 0-1 0 0,-1 0 1 0 0,1 0 0 0 0,0 0-1 0 0,0 0 1 0 0,1 3 0 0 0,-1-4 5 0 0,0 1 0 0 0,0 0 0 0 0,1 0 0 0 0,-1-1-1 0 0,0 1 1 0 0,1-1 0 0 0,-1 1 0 0 0,1-1 0 0 0,0 1 0 0 0,-1-1 0 0 0,1 0 0 0 0,0 0 0 0 0,0 0 0 0 0,0 0 0 0 0,0 0 0 0 0,0 0 0 0 0,0-1 0 0 0,0 1 0 0 0,0-1-1 0 0,0 1 1 0 0,0-1 0 0 0,0 0 0 0 0,0 0 0 0 0,0 1 0 0 0,0-2 0 0 0,1 1 0 0 0,-1 0 0 0 0,0 0 0 0 0,0-1 0 0 0,0 1 0 0 0,0-1 0 0 0,0 0 0 0 0,0 1 0 0 0,3-3-1 0 0,13-12 6 0 0,-16 14 8 0 0,0-1-1 0 0,-1 1 0 0 0,1-1 0 0 0,-1 0 1 0 0,1 1-1 0 0,-1-1 0 0 0,0 0 1 0 0,0 0-1 0 0,0 0 0 0 0,0 0 0 0 0,0 0 1 0 0,0 0-1 0 0,1-2 0 0 0,9-18 171 0 0,-10 21-187 0 0,-1 0 0 0 0,1 1-1 0 0,-1-1 1 0 0,0 0-1 0 0,1 1 1 0 0,-1-1-1 0 0,0 0 1 0 0,0 1-1 0 0,0-1 1 0 0,1 0-1 0 0,-1 0 1 0 0,0 0-1 0 0,0 1 1 0 0,0-1-1 0 0,0 0 1 0 0,0 0 0 0 0,-1-1-1 0 0,1 1 7 0 0,0 1 0 0 0,0-1 0 0 0,0 0 1 0 0,0 0-1 0 0,0 0 0 0 0,0 0 0 0 0,0 0 0 0 0,0 1 0 0 0,0-1 0 0 0,1 0 1 0 0,-1 0-1 0 0,0 0 0 0 0,0 1 0 0 0,1-2 0 0 0,0 1 11 0 0,-1 1 0 0 0,0-1-1 0 0,1 1 1 0 0,-1 0 0 0 0,0-1-1 0 0,0 1 1 0 0,0-1 0 0 0,1 1 0 0 0,-1-1-1 0 0,0 1 1 0 0,0-1 0 0 0,0 1-1 0 0,0 0 1 0 0,0-1 0 0 0,0 1 0 0 0,0-1-1 0 0,0 1 1 0 0,0-1 0 0 0,0 1-1 0 0,0-1 1 0 0,0 1 0 0 0,0-1 0 0 0,-1 1-1 0 0,1-1 1 0 0,0 1 0 0 0,0 0-1 0 0,0-1 1 0 0,-1 1 0 0 0,1-1 0 0 0,0 1-1 0 0,0 0 1 0 0,-1-1 0 0 0,1 1-1 0 0,-1-1 1 0 0,-20-12 55 0 0,14 9-32 0 0,5 3-46 0 0,0 0 0 0 0,0 1 0 0 0,0-1 1 0 0,0 0-1 0 0,0 1 0 0 0,0-1 0 0 0,0 1 0 0 0,0 0 0 0 0,0-1 0 0 0,-4 1 0 0 0,5 0 90 0 0,0 1-56 0 0,0-1 0 0 0,1 1 0 0 0,-1-1 0 0 0,0 0 0 0 0,0 1 0 0 0,0-1 0 0 0,0 0 0 0 0,0 1 1 0 0,0-1-1 0 0,0 0 0 0 0,0 0 0 0 0,-1 0 0 0 0,-9 2 97 0 0,4 2-103 0 0,4-3-19 0 0,0 1 0 0 0,0 0 0 0 0,0 0 0 0 0,0-1 0 0 0,0 2 0 0 0,0-1 0 0 0,0 0 0 0 0,1 1 0 0 0,-1-1 0 0 0,1 1 0 0 0,-4 5 0 0 0,0 0-55 0 0,5-7 55 0 0,0 0-1 0 0,0 0 1 0 0,0 0-1 0 0,0 0 1 0 0,0 0 0 0 0,0 0-1 0 0,1 0 1 0 0,-1 1-1 0 0,0-1 1 0 0,1 0 0 0 0,-1 0-1 0 0,1 1 1 0 0,-1 2-1 0 0,0-2 7 0 0,1-1 0 0 0,-1 1 0 0 0,1 0 0 0 0,-1 0 0 0 0,0 0 0 0 0,0 0 0 0 0,0-1 0 0 0,-1 3 0 0 0,0-2 0 0 0,1 1 0 0 0,-1-1 0 0 0,1 0 0 0 0,0 1 0 0 0,0-1 0 0 0,-1 5 0 0 0,1-4 0 0 0,1 0 0 0 0,0 0 0 0 0,0 0-1 0 0,0 0 1 0 0,0-1 0 0 0,0 1 0 0 0,1 0-1 0 0,-1 0 1 0 0,1 0 0 0 0,0-1 0 0 0,0 1-1 0 0,0 0 1 0 0,0-1 0 0 0,0 1 0 0 0,0-1 0 0 0,1 1-1 0 0,2 3 1 0 0,-2-4-8 0 0,-1 0 0 0 0,1-1 0 0 0,-1 1 0 0 0,1-1 0 0 0,0 1 0 0 0,-1-1 1 0 0,1 0-1 0 0,0 0 0 0 0,0 0 0 0 0,0 0 0 0 0,0 0 0 0 0,0 0 0 0 0,0 0 0 0 0,0-1 0 0 0,1 1 0 0 0,-1-1 0 0 0,0 1 0 0 0,0-1 0 0 0,0 0 1 0 0,1 0-1 0 0,-1 0 0 0 0,0 0 0 0 0,3-1 0 0 0,3 0-188 0 0,-7 1 203 0 0,1 0 1 0 0,0 0-1 0 0,-1-1 1 0 0,1 1-1 0 0,0 0 0 0 0,-1-1 1 0 0,1 1-1 0 0,0-1 1 0 0,-1 0-1 0 0,1 0 0 0 0,-1 1 1 0 0,0-1-1 0 0,1 0 1 0 0,-1 0-1 0 0,3-3 0 0 0,10-5 201 0 0,-12 8-173 0 0,-1 0 0 0 0,1 0-1 0 0,0 0 1 0 0,-1 0 0 0 0,1 0-1 0 0,-1 0 1 0 0,0 0 0 0 0,3-3-1 0 0,4-4 104 0 0,-7 8-148 0 0,-1 0 0 0 0,1-1 0 0 0,-1 1-1 0 0,1 0 1 0 0,-1-1 0 0 0,0 1 0 0 0,1 0 0 0 0,-1-1 0 0 0,1 1-1 0 0,-1-1 1 0 0,0 1 0 0 0,1-1 0 0 0,-1 1 0 0 0,0-1 0 0 0,0 0-1 0 0,0 1 1 0 0,1-1 0 0 0,-1 1 0 0 0,0-1 0 0 0,0 1 0 0 0,0-1-1 0 0,0 0 1 0 0,0 1 0 0 0,0-1 0 0 0,0 0 0 0 0,0 0 5 0 0,0 1 0 0 0,0-1 0 0 0,0 1 0 0 0,1-1 0 0 0,-1 1 0 0 0,0-1 0 0 0,0 1 0 0 0,0-1 1 0 0,0 1-1 0 0,1-1 0 0 0,-1 1 0 0 0,0 0 0 0 0,1-1 0 0 0,-1 1 0 0 0,0-1 0 0 0,1 1 0 0 0,-1 0 0 0 0,0-1 0 0 0,1 1 0 0 0,-1 0 1 0 0,1-1-1 0 0,0 1 10 0 0,-1-1-1 0 0,1 1 1 0 0,-1 0 0 0 0,1 0 0 0 0,-1-1 0 0 0,0 1 0 0 0,1 0 0 0 0,-1-1 0 0 0,0 1 0 0 0,1-1 0 0 0,-1 1 0 0 0,0 0 0 0 0,0-1 0 0 0,1 1 0 0 0,-1-1 0 0 0,0 1 0 0 0,0-1-1 0 0,0 1 1 0 0,0-1 0 0 0,0 1 0 0 0,1-1 0 0 0,-1 1 0 0 0,0-1 0 0 0,0 1 0 0 0,0-1 0 0 0,0 1 0 0 0,0-1 0 0 0,0 1 0 0 0,-1 0 0 0 0,1-1 0 0 0,0 1 0 0 0,0-2-1 0 0,0 2 0 0 0,0 0-1 0 0,0 0 0 0 0,-1-1 0 0 0,1 1 0 0 0,0 0 0 0 0,0 0 1 0 0,0 0-1 0 0,0-1 0 0 0,0 1 0 0 0,0 0 0 0 0,0 0 0 0 0,0-1 1 0 0,0 1-1 0 0,0 0 0 0 0,1 0 0 0 0,-1-1 0 0 0,0 1 0 0 0,0 0 1 0 0,0 0-1 0 0,0-1 0 0 0,0 1 0 0 0,0 0 0 0 0,0 0 0 0 0,1 0 1 0 0,-1-1-1 0 0,0 1 0 0 0,0 0 0 0 0,0 0-1 0 0,1 0-1 0 0,-1-1 1 0 0,0 1-1 0 0,0 0 1 0 0,0 0 0 0 0,0 0-1 0 0,0 0 1 0 0,0 0-1 0 0,0 0 1 0 0,0-1-1 0 0,0 1 1 0 0,0 0 0 0 0,0 0-1 0 0,0 0 1 0 0,1 0-1 0 0,-1 0 1 0 0,0 0-1 0 0,0-1 1 0 0,0 1-1 0 0,0 0 1 0 0,0 0 0 0 0,0 0-1 0 0,0 0 1 0 0,0 0-1 0 0,-1-1 1 0 0,1 1-1 0 0,0 0 1 0 0,0 0 0 0 0,0 0-1 0 0,0 0 1 0 0,0 0-1 0 0,0-1 1 0 0,0 1-1 0 0,0 0 1 0 0,0 0-1 0 0,0 0 1 0 0,0 0 0 0 0,0 0-1 0 0,-1 0 1 0 0,1 0-1 0 0,0 0 1 0 0,0-1-1 0 0,0 1 1 0 0,0 0 0 0 0,0 0-1 0 0,0 0 1 0 0,0 0-1 0 0,-1 0 1 0 0,1-2 51 0 0,0 1-53 0 0,0 1 1 0 0,0 0-1 0 0,0-1 0 0 0,1 1 1 0 0,-1 0-1 0 0,0-1 0 0 0,0 1 0 0 0,0 0 1 0 0,0-1-1 0 0,0 1 0 0 0,0 0 1 0 0,0-1-1 0 0,0 1 0 0 0,0 0 0 0 0,0-1 1 0 0,0 1-1 0 0,0 0 0 0 0,0-1 1 0 0,0 1-1 0 0,-1 0 0 0 0,1-1 1 0 0,0 1-1 0 0,0 0 0 0 0,0-1 0 0 0,0 1 1 0 0,-1 0-1 0 0,1-1 0 0 0,0 1 1 0 0,0 0-1 0 0,-1 0 0 0 0,1-1 0 0 0,0 1 1 0 0,0 0-1 0 0,-1 0 0 0 0,1-1 1 0 0,0 1-1 0 0,-1 0 0 0 0,1 0 0 0 0,0 0 1 0 0,-1 0-1 0 0,1 0 0 0 0,-1-1 1 0 0,-6-7 5 0 0,6 7 2 0 0,1 0 0 0 0,-1 0 0 0 0,0 0 0 0 0,0 0 0 0 0,0 1 0 0 0,0-1 0 0 0,0 0 0 0 0,0 0 0 0 0,0 1 0 0 0,-2-2 0 0 0,2 1-2 0 0,-1 1 0 0 0,1-1 0 0 0,0 1 0 0 0,-1-1 0 0 0,1 0 0 0 0,0 1 0 0 0,0-1 0 0 0,-1 0 0 0 0,1 0 1 0 0,0 0-1 0 0,-1-2 0 0 0,-15-2-13 0 0,-3 0 7 0 0,19 5 0 0 0,1 0 0 0 0,-1-1 0 0 0,1 1 0 0 0,-1 0 0 0 0,1 0 0 0 0,-1 0 0 0 0,1 0 0 0 0,-1 0 0 0 0,1 0 0 0 0,-1 0 0 0 0,1 0 0 0 0,-1 0 0 0 0,1 0 0 0 0,-1 0 0 0 0,0 0 0 0 0,1 0 0 0 0,-1 0 0 0 0,1 0 0 0 0,-1 0 0 0 0,1 0 0 0 0,-1 1 0 0 0,1-1 0 0 0,0 0 0 0 0,-1 0 0 0 0,1 1 0 0 0,-1-1 0 0 0,1 0 0 0 0,-1 1 0 0 0,1-1 0 0 0,-1 1 0 0 0,0 1 0 0 0,-2-1-7 0 0,0 0-1 0 0,0 1 1 0 0,0 0-1 0 0,1 0 1 0 0,-1 0-1 0 0,0 0 1 0 0,1 0-1 0 0,0 0 0 0 0,-1 0 1 0 0,1 1-1 0 0,0 0 1 0 0,0-1-1 0 0,1 1 1 0 0,-1 0-1 0 0,0 0 1 0 0,1 0-1 0 0,-2 5 0 0 0,-2 5-275 0 0,5-12 270 0 0,-1 0 1 0 0,1 0 0 0 0,-1 0 0 0 0,1 0 0 0 0,0 0 0 0 0,-1 0 0 0 0,1 0 0 0 0,0 1 0 0 0,0-1 0 0 0,0 0 0 0 0,-1 0-1 0 0,1 0 1 0 0,0 1 0 0 0,1 1 0 0 0,0 8 165 0 0,-1-10-141 0 0,0 0 0 0 0,0 0 0 0 0,0 0 1 0 0,0 0-1 0 0,0 1 0 0 0,1-1 0 0 0,-1 0 1 0 0,0 0-1 0 0,1 0 0 0 0,-1 0 0 0 0,1 0 1 0 0,-1 0-1 0 0,1 1 0 0 0,4 8-108 0 0,-5-9 91 0 0,0-1 0 0 0,1 1 0 0 0,-1 0 0 0 0,0-1 0 0 0,1 1 0 0 0,-1 0 0 0 0,0-1 0 0 0,1 1 0 0 0,-1 0 1 0 0,1-1-1 0 0,-1 1 0 0 0,1-1 0 0 0,-1 1 0 0 0,1-1 0 0 0,0 1 0 0 0,-1-1 0 0 0,1 1 0 0 0,0-1 0 0 0,0 1 0 0 0,24 9-67 0 0,-24-10 72 0 0,0 0 0 0 0,0 0 0 0 0,0 0 0 0 0,0 1 0 0 0,0-1 0 0 0,0 0 0 0 0,0-1 0 0 0,0 1 0 0 0,0 0 0 0 0,0 0 0 0 0,0 0 0 0 0,0-1 0 0 0,0 1 0 0 0,0 0 0 0 0,0-1 0 0 0,0 1 0 0 0,2-2 0 0 0,0 0 0 0 0,10 0 2 0 0,-11 2 5 0 0,0 0-1 0 0,0 0 0 0 0,-1 0 1 0 0,1-1-1 0 0,0 1 0 0 0,0 0 1 0 0,0-1-1 0 0,0 0 0 0 0,-1 1 1 0 0,1-1-1 0 0,0 0 0 0 0,-1 0 1 0 0,3-2-1 0 0,5-5 77 0 0,-8 8-80 0 0,0 0-1 0 0,-1-1 1 0 0,1 1 0 0 0,-1 0 0 0 0,1-1-1 0 0,-1 1 1 0 0,1-1 0 0 0,-1 1 0 0 0,1-1 0 0 0,-1 1-1 0 0,1-1 1 0 0,-1 1 0 0 0,1-1 0 0 0,-1 0 0 0 0,0 1-1 0 0,1-1 1 0 0,-1 1 0 0 0,0-1 0 0 0,0 0 0 0 0,0 1-1 0 0,1-2 1 0 0,-1 1-3 0 0,0 0 1 0 0,0 1-1 0 0,0-1 0 0 0,1 0 0 0 0,-1 1 0 0 0,0-1 1 0 0,1 1-1 0 0,-1-1 0 0 0,0 0 0 0 0,1 1 1 0 0,-1-1-1 0 0,1 1 0 0 0,-1-1 0 0 0,0 1 0 0 0,1-1 1 0 0,-1 1-1 0 0,2-1 0 0 0,-2 1-8 0 0,1 0 0 0 0,-1-1 0 0 0,1 1 0 0 0,-1 0 0 0 0,0-1 0 0 0,1 1 0 0 0,-1-1 0 0 0,0 1 0 0 0,1 0 0 0 0,-1-1 1 0 0,0 1-1 0 0,0-1 0 0 0,1 1 0 0 0,-1-1 0 0 0,0 1 0 0 0,0-1 0 0 0,0 1 0 0 0,0-1 0 0 0,1 1 0 0 0,-1-1 0 0 0,0 1 0 0 0,0-1 0 0 0,0 1 0 0 0,0-1 0 0 0,0 1 0 0 0,0-1 0 0 0,0 1 0 0 0,-1-1 0 0 0,1 0 0 0 0,1-8-43 0 0,0 9 59 0 0,-1-1 0 0 0,0 1 1 0 0,0-1-1 0 0,0 1 1 0 0,1 0-1 0 0,-1-1 1 0 0,0 1-1 0 0,0-1 0 0 0,0 1 1 0 0,0 0-1 0 0,0-1 1 0 0,0 1-1 0 0,0-1 0 0 0,0 1 1 0 0,0-1-1 0 0,0 1 1 0 0,0 0-1 0 0,0-1 0 0 0,-1 1 1 0 0,1-1-1 0 0,0 1 1 0 0,0 0-1 0 0,0-1 0 0 0,-1 1 1 0 0,1-1-1 0 0,0 1 1 0 0,0 0-1 0 0,-1-1 0 0 0,-2-10 177 0 0,3 11-182 0 0,0 0-1 0 0,0-1 1 0 0,0 1-1 0 0,0-1 1 0 0,0 1 0 0 0,0-1-1 0 0,0 1 1 0 0,0 0-1 0 0,0-1 1 0 0,0 1-1 0 0,0-1 1 0 0,-1 1-1 0 0,1 0 1 0 0,0-1 0 0 0,0 1-1 0 0,0 0 1 0 0,-1-1-1 0 0,1 1 1 0 0,0 0-1 0 0,-1-1 1 0 0,1 1-1 0 0,0 0 1 0 0,-1-1 0 0 0,1 1-1 0 0,0 0 1 0 0,-1 0-1 0 0,1 0 1 0 0,0-1-1 0 0,-1 1 1 0 0,0 0-1 0 0,-9-6 1016 0 0,9 4-1061 0 0,-1 1 1 0 0,0 0-1 0 0,0 0 1 0 0,0 0-1 0 0,0 0 0 0 0,0 0 1 0 0,0 0-1 0 0,0 1 1 0 0,-1-1-1 0 0,1 1 1 0 0,0-1-1 0 0,-5 1 0 0 0,5 1 20 0 0,-1 0 0 0 0,1 0 0 0 0,-1 0 0 0 0,1 1 0 0 0,0-1 0 0 0,-1 1 0 0 0,-2 2 0 0 0,1 0-84 0 0,1-1 0 0 0,0 1 0 0 0,0 0-1 0 0,-4 5 1 0 0,-6 7 355 0 0,13-15-244 0 0,-1 0-1 0 0,1-1 0 0 0,-1 1 1 0 0,1 0-1 0 0,-1 0 0 0 0,1-1 1 0 0,-1 1-1 0 0,1 0 0 0 0,0 0 1 0 0,0-1-1 0 0,-1 1 0 0 0,1 0 1 0 0,0 0-1 0 0,0 0 0 0 0,0 0 1 0 0,0 0-1 0 0,0-1 0 0 0,0 1 1 0 0,0 0-1 0 0,0 0 0 0 0,0 0 1 0 0,1 1-1 0 0,-1 1-17 0 0,0-2 2 0 0,0-1 1 0 0,0 1-1 0 0,0 0 0 0 0,0 0 1 0 0,0-1-1 0 0,1 1 0 0 0,-1 0 1 0 0,0-1-1 0 0,0 1 0 0 0,0 0 1 0 0,1-1-1 0 0,-1 1 0 0 0,0 0 1 0 0,1-1-1 0 0,-1 1 0 0 0,0 0 1 0 0,1-1-1 0 0,-1 1 0 0 0,1-1 1 0 0,-1 1-1 0 0,1-1 0 0 0,-1 1 1 0 0,1 0-1 0 0,2 0 27 0 0,-1 0 1 0 0,0-1-1 0 0,1 1 0 0 0,-1 0 1 0 0,1-1-1 0 0,-1 1 0 0 0,1-1 1 0 0,-1 0-1 0 0,6 0 0 0 0,-7 0-28 0 0,1 0-1 0 0,-1 0 1 0 0,1-1-1 0 0,0 1 1 0 0,-1 0-1 0 0,1 0 0 0 0,-1-1 1 0 0,1 1-1 0 0,-1-1 1 0 0,1 0-1 0 0,2-1 1 0 0,1 0-199 0 0,14-6-5275 0 0,-7 5 373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46.115"/>
    </inkml:context>
    <inkml:brush xml:id="br0">
      <inkml:brushProperty name="width" value="0.025" units="cm"/>
      <inkml:brushProperty name="height" value="0.025" units="cm"/>
    </inkml:brush>
  </inkml:definitions>
  <inkml:trace contextRef="#ctx0" brushRef="#br0">21 37 4288 0 0,'0'0'332'0'0,"-1"0"-220"0"0,-1-2 3346 0 0,2 2-3454 0 0,0 0 1 0 0,0 0-1 0 0,0 0 1 0 0,-1 0-1 0 0,1 0 1 0 0,0 0-1 0 0,0 0 1 0 0,0 0-1 0 0,0 0 1 0 0,0 0-1 0 0,0 0 1 0 0,0 0-1 0 0,0 0 1 0 0,0 0-1 0 0,-1 0 1 0 0,1 0-1 0 0,0 0 1 0 0,0 0-1 0 0,0 0 1 0 0,0 0-1 0 0,0 1 1 0 0,0-1-1 0 0,0 0 1 0 0,0 0-1 0 0,0 0 1 0 0,0 0-1 0 0,0 0 1 0 0,0 0-1 0 0,0 0 1 0 0,0 0-1 0 0,0 0 1 0 0,0 1 0 0 0,0-1-1 0 0,-1 0 1 0 0,1 0-1 0 0,0 0 1 0 0,0 0-1 0 0,0 0 1 0 0,0 0-1 0 0,1 0 1 0 0,-1 0-1 0 0,0 0 1 0 0,0 1-1 0 0,0-1 1 0 0,0 0-1 0 0,0 0 1 0 0,0 0-1 0 0,0 0 1 0 0,0 0-1 0 0,0 0 1 0 0,0 0-1 0 0,0 0 1 0 0,0 0-1 0 0,0 1 1 0 0,0-1-1 0 0,0 0 1 0 0,0 0-1 0 0,1 0 1 0 0,-1 2 28 0 0,0 0 1 0 0,0 0-1 0 0,1 0 0 0 0,-1-1 1 0 0,0 1-1 0 0,-1 0 1 0 0,1 0-1 0 0,0 0 0 0 0,-1 3 1 0 0,-1 15-31 0 0,1-3 125 0 0,1-14-108 0 0,-1-1 1 0 0,1 1-1 0 0,0 0 0 0 0,0-1 1 0 0,0 1-1 0 0,1 3 1 0 0,-2 8 12 0 0,1-13-32 0 0,-1 0 0 0 0,1 0 0 0 0,0 0 0 0 0,0 1 0 0 0,0-1 0 0 0,0 0 0 0 0,0 0 0 0 0,0 0 0 0 0,0 0 0 0 0,0 0 0 0 0,0 1 0 0 0,0-1 0 0 0,1 0 0 0 0,0 1 0 0 0,-3 7 163 0 0,1-4 730 0 0,4-6-104 0 0,-3-20-161 0 0,0 20-604 0 0,0 0 0 0 0,1-1 0 0 0,-1 1 1 0 0,0 0-1 0 0,0-1 0 0 0,0 1 0 0 0,0 0 0 0 0,-1-1 1 0 0,1 1-1 0 0,-1-3 0 0 0,0-8 271 0 0,1-1-277 0 0,1 0-1 0 0,-4-24 0 0 0,0-5-405 0 0,3 41 413 0 0,0 1 0 0 0,0 0 0 0 0,0-1 0 0 0,0 1 0 0 0,0 0 0 0 0,0-1 0 0 0,0 1-1 0 0,0 0 1 0 0,0-1 0 0 0,0 1 0 0 0,0 0 0 0 0,0-1 0 0 0,0 1 0 0 0,0 0 0 0 0,0-1 0 0 0,0 1-1 0 0,-1 0 1 0 0,1-1 0 0 0,0 1 0 0 0,0 0 0 0 0,0-1 0 0 0,-1 1 0 0 0,1 0 0 0 0,0 0 0 0 0,0 0-1 0 0,-1-1 1 0 0,1 1 0 0 0,0 0 0 0 0,-1-1 0 0 0,1 2-15 0 0,0-1 1 0 0,0 0-1 0 0,0 0 1 0 0,0 0-1 0 0,0 0 1 0 0,-1 0-1 0 0,1 0 1 0 0,0 0-1 0 0,0 0 1 0 0,0 1-1 0 0,0-1 1 0 0,0 0-1 0 0,0 0 0 0 0,0 0 1 0 0,0 0-1 0 0,0 0 1 0 0,0 1-1 0 0,0-1 1 0 0,0 0-1 0 0,0 0 1 0 0,0 0-1 0 0,0 0 1 0 0,0 0-1 0 0,0 1 1 0 0,0-1-1 0 0,0 0 0 0 0,0 0 1 0 0,0 0-1 0 0,0 0 1 0 0,0 0-1 0 0,0 1 1 0 0,0-1-1 0 0,0 0 1 0 0,0 0-1 0 0,0 0 1 0 0,0 0-1 0 0,0 0 1 0 0,0 0-1 0 0,0 0 0 0 0,1 1 1 0 0,-1-1-1 0 0,0 0 1 0 0,0 0-1 0 0,0 0 1 0 0,0 0-1 0 0,0 0 1 0 0,0 0-1 0 0,0 0 1 0 0,1 0-1 0 0,-1 0 1 0 0,1 2 24 0 0,-1 0 0 0 0,0-1 0 0 0,1 1 0 0 0,-1 0 1 0 0,0-1-1 0 0,1 1 0 0 0,-1 0 0 0 0,0-1 1 0 0,0 1-1 0 0,-1 2 0 0 0,1 4 110 0 0,0 53 344 0 0,0-27-250 0 0,0-28-198 0 0,-1 0 1 0 0,1 0 0 0 0,1 0 0 0 0,0 9 0 0 0,0-2-25 0 0,-1-11-15 0 0,0 0 0 0 0,0-1 1 0 0,0 1-1 0 0,0-1 0 0 0,1 1 0 0 0,-1 0 1 0 0,0-1-1 0 0,1 1 0 0 0,-1-1 0 0 0,1 1 1 0 0,-1-1-1 0 0,1 1 0 0 0,1 1 1 0 0,-1 0 46 0 0,0-1 7 0 0,1-6-116 0 0,-2 1-219 0 0,0-1-825 0 0,1 1-2900 0 0,0 0-61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47.480"/>
    </inkml:context>
    <inkml:brush xml:id="br0">
      <inkml:brushProperty name="width" value="0.025" units="cm"/>
      <inkml:brushProperty name="height" value="0.025" units="cm"/>
    </inkml:brush>
  </inkml:definitions>
  <inkml:trace contextRef="#ctx0" brushRef="#br0">1 13 4832 0 0,'5'2'1058'0'0,"4"1"7852"0"0,-4-3-9513 0 0,66 2 3413 0 0,-61-2-2754 0 0,-1 0 0 0 0,1 0-1 0 0,-1-1 1 0 0,1 0-1 0 0,16-5 1 0 0,-18 2 125 0 0,-7 3-121 0 0,1 0 0 0 0,-1 0-1 0 0,1 1 1 0 0,-1-1 0 0 0,0 1-1 0 0,1-1 1 0 0,-1 1 0 0 0,1-1-1 0 0,0 1 1 0 0,-1 0 0 0 0,1 0-1 0 0,2 0 1 0 0,-3 0 363 0 0,15 2-1866 0 0,12-5 1656 0 0,-3 6-233 0 0,-24-3-54 0 0,11 0 316 0 0,-11 0-255 0 0,0 0 0 0 0,-1 1 0 0 0,1-1 0 0 0,-1 1 0 0 0,1-1 0 0 0,0 0 0 0 0,-1 0 0 0 0,1 0 0 0 0,0 1 0 0 0,-1-1 0 0 0,1 0 0 0 0,0 0 0 0 0,-1 0 0 0 0,1 0 0 0 0,0 0 0 0 0,0 0 0 0 0,16 1-56 0 0,-14 0 720 0 0,2 2-4536 0 0,0 0-2002 0 0,0-3 4925 0 0,-5 0 1232 0 0,1 0-157 0 0,2-1-90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09:37:09.473"/>
    </inkml:context>
    <inkml:brush xml:id="br0">
      <inkml:brushProperty name="width" value="0.05" units="cm"/>
      <inkml:brushProperty name="height" value="0.05" units="cm"/>
      <inkml:brushProperty name="color" value="#FFFFFF"/>
    </inkml:brush>
  </inkml:definitions>
  <inkml:trace contextRef="#ctx0" brushRef="#br0">1057 995 4088 0 0,'0'-1'312'0'0,"-1"-6"-267"0"0,-1 1-1 0 0,1 0 1 0 0,-1-1 0 0 0,0 1-1 0 0,-1 0 1 0 0,1 0 0 0 0,-1 1-1 0 0,-1-1 1 0 0,1 0 0 0 0,-1 1-1 0 0,-6-8 1 0 0,-21-24 249 0 0,10 11 104 0 0,-41-39-1 0 0,-10 5 74 0 0,-17-15-75 0 0,22 13-182 0 0,-106-100 165 0 0,51 54-284 0 0,1 0-114 0 0,-53-47-93 0 0,118 112 591 0 0,55 41-442 0 0,-1 1 1 0 0,1 0-1 0 0,0 0 1 0 0,-1 0-1 0 0,1 0 1 0 0,-1 0-1 0 0,1 0 1 0 0,-1 1-1 0 0,1-1 0 0 0,-1 0 1 0 0,1 1-1 0 0,-1-1 1 0 0,0 1-1 0 0,1 0 1 0 0,-1-1-1 0 0,0 1 1 0 0,1 0-1 0 0,-4 0 1 0 0,13 9 147 0 0,0 8-9 0 0,-7-15-160 0 0,0 0 1 0 0,-1 0-1 0 0,1 0 0 0 0,0 0 0 0 0,0 0 1 0 0,0 0-1 0 0,0-1 0 0 0,0 1 0 0 0,3 3 1 0 0,101 93-301 0 0,21 22 44 0 0,17 23 387 0 0,124 135 108 0 0,-81-61-560 0 0,-113-119 187 0 0,-2-4 8 0 0,-42-60 97 0 0,24 29 13 0 0,-41-46 0 0 0,0-1 0 0 0,2 0 0 0 0,-1 0 0 0 0,25 20 0 0 0,-16-13 0 0 0,-19-20-1 0 0,-1 0 0 0 0,0 0 0 0 0,1 0 0 0 0,0 0 0 0 0,0-1 0 0 0,-1 1 1 0 0,2-1-1 0 0,-1 0 0 0 0,0 0 0 0 0,0 0 0 0 0,7 3 0 0 0,-9-5-1 0 0,-1 0 0 0 0,0 0 0 0 0,0 0 0 0 0,0 0 0 0 0,1 0 0 0 0,-1 1 0 0 0,0-1 0 0 0,1 0 1 0 0,-1 0-1 0 0,0 0 0 0 0,0 0 0 0 0,1 0 0 0 0,-1 0 0 0 0,0 0 0 0 0,0 0 0 0 0,1 0 0 0 0,-1 0 0 0 0,0 0 0 0 0,0 0 0 0 0,1 0 0 0 0,-1-1 0 0 0,0 1 0 0 0,1 0 0 0 0,-1 0 0 0 0,0 0 0 0 0,0 0 0 0 0,0 0 0 0 0,1 0 1 0 0,-1-1-1 0 0,0 1 0 0 0,0 0 0 0 0,1 0 0 0 0,-1 0 0 0 0,0-1 0 0 0,0 1 0 0 0,0 0 0 0 0,0 0 0 0 0,0 0 0 0 0,1-1 0 0 0,-1 1 0 0 0,0 0 0 0 0,0-1 0 0 0,0 1 0 0 0,0 0 0 0 0,0 0 0 0 0,0-1 0 0 0,0 1 0 0 0,0 0 1 0 0,0 0-1 0 0,0-1 0 0 0,0 1 0 0 0,0 0 0 0 0,0 0 0 0 0,0-1 0 0 0,0 1 0 0 0,0 0 0 0 0,0-1 0 0 0,0 1 0 0 0,0 0 0 0 0,-1 0 0 0 0,1-1 0 0 0,0 1 0 0 0,0 0 0 0 0,0-1-6 0 0,-2-5 13 0 0,0-1 0 0 0,0 1 0 0 0,0 0 0 0 0,-1 0 0 0 0,0-1 0 0 0,0 2 0 0 0,-1-1 0 0 0,0 0 0 0 0,0 1 0 0 0,0 0 1 0 0,-5-6-1 0 0,-11-14 8 0 0,-61-83 16 0 0,-34-51-4 0 0,24 37-132 0 0,-7-12-162 0 0,53 71-57 0 0,-15-24-2031 0 0,40 46 16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48.513"/>
    </inkml:context>
    <inkml:brush xml:id="br0">
      <inkml:brushProperty name="width" value="0.025" units="cm"/>
      <inkml:brushProperty name="height" value="0.025" units="cm"/>
    </inkml:brush>
  </inkml:definitions>
  <inkml:trace contextRef="#ctx0" brushRef="#br0">0 1 5960 0 0,'0'0'2600'0'0,"16"0"1512"0"0,25 7-1443 0 0,-38-7-2535 0 0,4 2-22 0 0,0-1-1 0 0,0 0 0 0 0,13 0 1 0 0,-11-1 305 0 0,-7 0-463 0 0,0 0 0 0 0,1 1 0 0 0,-1-1 0 0 0,0-1-1 0 0,1 1 1 0 0,-1 0 0 0 0,5-2 0 0 0,-7 2 317 0 0,1 0-158 0 0,0 0-101 0 0,0 0-55 0 0,0 0 46 0 0,0 0 50 0 0,14 1-173 0 0,-6-3 68 0 0,-8 2-98 0 0,-1 0-528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5:48.940"/>
    </inkml:context>
    <inkml:brush xml:id="br0">
      <inkml:brushProperty name="width" value="0.025" units="cm"/>
      <inkml:brushProperty name="height" value="0.025" units="cm"/>
    </inkml:brush>
  </inkml:definitions>
  <inkml:trace contextRef="#ctx0" brushRef="#br0">1 0 6912 0 0,'0'0'2704'0'0,"2"4"1961"0"0,8 9-3417 0 0,2-3-588 0 0,-7-5-470 0 0,1-1 0 0 0,-1 2 0 0 0,0-1 0 0 0,8 10 0 0 0,-14-13 5 0 0,0 0-1 0 0,1 0 1 0 0,-1 0-1 0 0,0 0 1 0 0,0 0-1 0 0,0-1 1 0 0,0 1-1 0 0,0 0 1 0 0,-1-1-1 0 0,-1 3 1 0 0,2-2-131 0 0,-3 2 197 0 0,0 2 132 0 0,0-1 1 0 0,-1 0 0 0 0,0 1 0 0 0,-6 3 0 0 0,11-8-337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1.552"/>
    </inkml:context>
    <inkml:brush xml:id="br0">
      <inkml:brushProperty name="width" value="0.025" units="cm"/>
      <inkml:brushProperty name="height" value="0.025" units="cm"/>
    </inkml:brush>
  </inkml:definitions>
  <inkml:trace contextRef="#ctx0" brushRef="#br0">6 0 6104 0 0,'0'0'1072'0'0,"1"14"152"0"0,-2-11-1028 0 0,0 1 0 0 0,1-1 0 0 0,-1 1 0 0 0,1 0 1 0 0,0-1-1 0 0,0 6 0 0 0,-1 11 39 0 0,0-11-184 0 0,0 0 0 0 0,1 16 1 0 0,0 11 34 0 0,-1-30-32 0 0,1 0 0 0 0,0 0 0 0 0,0 0 0 0 0,1 0 1 0 0,0 0-1 0 0,0-1 0 0 0,3 10 865 0 0,-4-16-860 0 0,-1 0-15 0 0,1-2 111 0 0,-1 0 0 0 0,1 0-1 0 0,0 0 1 0 0,0 0 0 0 0,0 1 0 0 0,0-1 0 0 0,2-5-1 0 0,-2 6-100 0 0,1-1-1 0 0,-1 1 0 0 0,0-1 1 0 0,0 1-1 0 0,0-1 1 0 0,0 0-1 0 0,0 1 0 0 0,-1-3 1 0 0,1 4-44 0 0,0 1 1 0 0,-1-1-1 0 0,1 0 1 0 0,0 1-1 0 0,0-1 1 0 0,0 1-1 0 0,0-1 1 0 0,0 0 0 0 0,0 1-1 0 0,0-1 1 0 0,0 1-1 0 0,0-1 1 0 0,1 0-1 0 0,-1 1 1 0 0,0-1-1 0 0,0 1 1 0 0,0-1 0 0 0,1 1-1 0 0,-1-1 1 0 0,0 1-1 0 0,1-1 1 0 0,-1 1-1 0 0,1-2 1730 0 0,6-3-88 0 0,6 4-1167 0 0,0 1 1 0 0,22 1-1 0 0,-24 0-393 0 0,-1 0-1 0 0,1-1 1 0 0,-1 0-1 0 0,0-1 1 0 0,16-3-1 0 0,44-10 1319 0 0,-68 14-328 0 0,16 4-2110 0 0,4-6 1004 0 0,-19 2 24 0 0,-1 1 11 0 0,-2-1 32 0 0,13 2 39 0 0,-10-3-3367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2.430"/>
    </inkml:context>
    <inkml:brush xml:id="br0">
      <inkml:brushProperty name="width" value="0.025" units="cm"/>
      <inkml:brushProperty name="height" value="0.025" units="cm"/>
    </inkml:brush>
  </inkml:definitions>
  <inkml:trace contextRef="#ctx0" brushRef="#br0">1 0 6128 0 0,'0'0'928'0'0,"21"16"1864"0"0,12 16 773 0 0,-32-31-3484 0 0,-1-1 1 0 0,0 0-1 0 0,0 1 1 0 0,0-1-1 0 0,1 1 1 0 0,-1-1-1 0 0,0 1 1 0 0,0-1-1 0 0,0 0 0 0 0,0 1 1 0 0,0-1-1 0 0,0 1 1 0 0,0-1-1 0 0,0 1 1 0 0,0-1-1 0 0,0 0 1 0 0,0 1-1 0 0,0-1 1 0 0,0 1-1 0 0,0-1 0 0 0,0 1 1 0 0,-1-1-1 0 0,1 0 1 0 0,0 1-1 0 0,0-1 1 0 0,-1 1-1 0 0,-10 11 2307 0 0,-16 4-507 0 0,21-15-1205 0 0,6-2-1973 0 0,3 0-3969 0 0,2 0-752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4.043"/>
    </inkml:context>
    <inkml:brush xml:id="br0">
      <inkml:brushProperty name="width" value="0.025" units="cm"/>
      <inkml:brushProperty name="height" value="0.025" units="cm"/>
    </inkml:brush>
  </inkml:definitions>
  <inkml:trace contextRef="#ctx0" brushRef="#br0">1 0 4608 0 0,'2'57'2428'0'0,"0"-38"-1016"0"0,-1-1 0 0 0,-3 27 0 0 0,3-30-1432 0 0,7-53 336 0 0,-9 20 1578 0 0,1 17-1855 0 0,1 1 328 0 0,0-3 3444 0 0,-1 2-3611 0 0,16-4 155 0 0,13 6-137 0 0,-10 0-991 0 0,32-3 2221 0 0,-50 3-1440 0 0,2 0-23 0 0,12-4 105 0 0,-14 2 155 0 0,-1 1-173 0 0,-1 0 6 0 0,1 0 19 0 0,-10 0-1740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4.435"/>
    </inkml:context>
    <inkml:brush xml:id="br0">
      <inkml:brushProperty name="width" value="0.025" units="cm"/>
      <inkml:brushProperty name="height" value="0.025" units="cm"/>
    </inkml:brush>
  </inkml:definitions>
  <inkml:trace contextRef="#ctx0" brushRef="#br0">0 1 5760 0 0,'2'0'555'0'0,"0"0"0"0"0,0 0 0 0 0,0 1 0 0 0,0-1 0 0 0,0 0 1 0 0,0 1-1 0 0,0 0 0 0 0,-1-1 0 0 0,1 1 0 0 0,3 2 0 0 0,-1 0-287 0 0,0 0 0 0 0,0 0-1 0 0,0 1 1 0 0,0 0 0 0 0,3 4-1 0 0,3 3 1317 0 0,-10-11-1509 0 0,0 0 0 0 0,0 0 0 0 0,0 1 0 0 0,1-1 0 0 0,-1 0 0 0 0,0 0 0 0 0,0 0 0 0 0,0 1 0 0 0,0-1 0 0 0,0 0 0 0 0,0 0 0 0 0,0 0 0 0 0,0 1 0 0 0,0-1 0 0 0,0 0 0 0 0,0 0 0 0 0,0 1 0 0 0,0-1 0 0 0,0 0 0 0 0,0 0 0 0 0,0 0 0 0 0,0 1 0 0 0,0-1 0 0 0,0 0 0 0 0,0 0 0 0 0,0 1 0 0 0,0-1 0 0 0,0 0 1 0 0,0 0-1 0 0,0 0 0 0 0,0 1 0 0 0,0-1 0 0 0,-1 0 0 0 0,-7 7 1408 0 0,-11 2-102 0 0,-3-2-448 0 0,13-4-1817 0 0,7-3-1300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7.100"/>
    </inkml:context>
    <inkml:brush xml:id="br0">
      <inkml:brushProperty name="width" value="0.025" units="cm"/>
      <inkml:brushProperty name="height" value="0.025" units="cm"/>
    </inkml:brush>
  </inkml:definitions>
  <inkml:trace contextRef="#ctx0" brushRef="#br0">5 2 4896 0 0,'0'-2'6816'0'0,"-2"15"-6168"0"0,0 0 1 0 0,1 1 0 0 0,2 23 0 0 0,-1-16-878 0 0,3-4 404 0 0,-3-15-117 0 0,1 0 0 0 0,-1 1-1 0 0,1-1 1 0 0,-1 1 0 0 0,0-1 0 0 0,0 5 0 0 0,2-23-384 0 0,-1-30-1 0 0,-1 43 322 0 0,0 2 40 0 0,0 0 1 0 0,0 1 0 0 0,0-1 0 0 0,0 1-1 0 0,1-1 1 0 0,-1 0 0 0 0,0 1 0 0 0,0-1 0 0 0,1 1-1 0 0,-1-1 1 0 0,0 0 0 0 0,1 1 0 0 0,-1-1-1 0 0,0 1 1 0 0,1-1 0 0 0,-1 1 0 0 0,1 0 0 0 0,-1-1-1 0 0,1 1 1 0 0,-1-1 0 0 0,1 1 0 0 0,-1 0 0 0 0,1-1-1 0 0,-1 1 1 0 0,1 0 0 0 0,0 0 0 0 0,-1-1-1 0 0,1 1 1 0 0,-1 0 0 0 0,1 0 0 0 0,0 0 0 0 0,-1 0-1 0 0,1 0 1 0 0,0 0 0 0 0,0 0 0 0 0,31 2 2085 0 0,-16 0-1533 0 0,43-6-635 0 0,-58 4-106 0 0,27 3 1779 0 0,-26-2-1626 0 0,15-5 44 0 0,-17 4-224 0 0,3 0-211 0 0,-1 0 432 0 0,0-1 0 0 0,0 1 0 0 0,0 0 0 0 0,0 0 0 0 0,1 0 0 0 0,-1 0 0 0 0,3 1-1 0 0,-5-1-39 0 0,8 3 12 0 0,-8-3 117 0 0,1 1-66 0 0,13 0-330 0 0,-6-3 675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07.445"/>
    </inkml:context>
    <inkml:brush xml:id="br0">
      <inkml:brushProperty name="width" value="0.025" units="cm"/>
      <inkml:brushProperty name="height" value="0.025" units="cm"/>
    </inkml:brush>
  </inkml:definitions>
  <inkml:trace contextRef="#ctx0" brushRef="#br0">7 1 4320 0 0,'28'21'7817'0'0,"-16"-15"-6689"0"0,10 7 691 0 0,-21-13-1701 0 0,0 1 0 0 0,0 0 1 0 0,0 0-1 0 0,-1 0 0 0 0,1-1 0 0 0,0 1 1 0 0,0 0-1 0 0,-1 0 0 0 0,1 0 0 0 0,-1 0 1 0 0,1 0-1 0 0,-1 0 0 0 0,1 1 0 0 0,-1-1 1 0 0,0 0-1 0 0,1 0 0 0 0,-1 0 0 0 0,0 0 1 0 0,0 2-1 0 0,0-2-9 0 0,0 0 1 0 0,-1 0 0 0 0,1 0-1 0 0,0 0 1 0 0,-1 0-1 0 0,1 0 1 0 0,0 0 0 0 0,-1 0-1 0 0,1 0 1 0 0,-1-1 0 0 0,0 1-1 0 0,1 0 1 0 0,-1 0-1 0 0,0 0 1 0 0,1-1 0 0 0,-1 1-1 0 0,0 0 1 0 0,0-1-1 0 0,0 1 1 0 0,-1 0 0 0 0,-24 12 844 0 0,15-8-558 0 0,10-5-371 0 0,-1 1 28 0 0,1 0 1 0 0,-1 0-1 0 0,0 0 0 0 0,0-1 0 0 0,1 1 0 0 0,-1 0 0 0 0,0-1 0 0 0,0 1 0 0 0,0-1 1 0 0,0 0-1 0 0,0 0 0 0 0,0 0 0 0 0,-2 0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12.040"/>
    </inkml:context>
    <inkml:brush xml:id="br0">
      <inkml:brushProperty name="width" value="0.025" units="cm"/>
      <inkml:brushProperty name="height" value="0.025" units="cm"/>
    </inkml:brush>
  </inkml:definitions>
  <inkml:trace contextRef="#ctx0" brushRef="#br0">1 1 4608 0 0,'0'0'5321'0'0,"2"21"-3865"0"0,-2-16-1269 0 0,1 0 0 0 0,-1 0-1 0 0,0 0 1 0 0,-1 9 0 0 0,0-9 2 0 0,1 0 0 0 0,-1 0 0 0 0,2 1 0 0 0,0 8 0 0 0,1 4-100 0 0,-2-17 41 0 0,0-6-151 0 0,0-1-99 0 0,-1 0 260 0 0,1 5-135 0 0,0 0 1 0 0,0 0 0 0 0,-1 0-1 0 0,1 0 1 0 0,0 0 0 0 0,0 0-1 0 0,0 0 1 0 0,0 0 0 0 0,0 0-1 0 0,1 0 1 0 0,-1 0 0 0 0,0 0-1 0 0,1-1 1 0 0,-1 1 554 0 0,16-16 1351 0 0,-16 17-1815 0 0,29 3 1763 0 0,26 2-2219 0 0,-55-5 300 0 0,4 3 244 0 0,-4-3-109 0 0,1 0-16 0 0,1-1-49 0 0,1 0 1 0 0,-3 1 16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12.417"/>
    </inkml:context>
    <inkml:brush xml:id="br0">
      <inkml:brushProperty name="width" value="0.025" units="cm"/>
      <inkml:brushProperty name="height" value="0.025" units="cm"/>
    </inkml:brush>
  </inkml:definitions>
  <inkml:trace contextRef="#ctx0" brushRef="#br0">7 1 6448 0 0,'0'0'4977'0'0,"7"-1"-4668"0"0,-4 3-215 0 0,0-1-1 0 0,-1 0 0 0 0,1 1 0 0 0,0-1 1 0 0,-1 1-1 0 0,1 0 0 0 0,-1 0 1 0 0,0 0-1 0 0,4 3 0 0 0,-5-3 2 0 0,0-1 0 0 0,0 0 1 0 0,0 1-1 0 0,0-1 0 0 0,0 0 0 0 0,-1 1 0 0 0,1-1 0 0 0,0 1 1 0 0,-1 0-1 0 0,1-1 0 0 0,-1 1 0 0 0,0-1 0 0 0,1 1 0 0 0,-1 0 0 0 0,0-1 1 0 0,0 1-1 0 0,0 0 0 0 0,0-1 0 0 0,-1 3 0 0 0,1-2 156 0 0,-1 0 0 0 0,0 0 0 0 0,0-1 0 0 0,0 1 0 0 0,0 0 0 0 0,0-1 0 0 0,0 1 0 0 0,-1-1-1 0 0,1 0 1 0 0,0 1 0 0 0,-1-1 0 0 0,1 0 0 0 0,-1 0 0 0 0,-2 2 0 0 0,1-1 15 0 0,-1 0 1 0 0,0 0-1 0 0,1 0 1 0 0,-1 0-1 0 0,-7 1 1 0 0,9-2-1098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09:37:18.608"/>
    </inkml:context>
    <inkml:brush xml:id="br0">
      <inkml:brushProperty name="width" value="0.35" units="cm"/>
      <inkml:brushProperty name="height" value="0.35" units="cm"/>
      <inkml:brushProperty name="color" value="#FFFFFF"/>
    </inkml:brush>
  </inkml:definitions>
  <inkml:trace contextRef="#ctx0" brushRef="#br0">893 1051 5696 0 0,'-5'-8'97'0'0,"-1"0"-1"0"0,1 1 1 0 0,-1-1 0 0 0,-1 2 0 0 0,0-1 0 0 0,0 1-1 0 0,-15-11 1 0 0,-1 2 182 0 0,-35-15-1 0 0,35 19 13 0 0,-4-5 57 0 0,23 13-283 0 0,-1 0-1 0 0,1 1 0 0 0,0-1 1 0 0,-1 1-1 0 0,0 0 0 0 0,1 0 1 0 0,-1 0-1 0 0,0 1 1 0 0,0-1-1 0 0,0 1 0 0 0,0 1 1 0 0,0-1-1 0 0,0 1 0 0 0,-9 0 1 0 0,8 0-33 0 0,5 0-15 0 0,-1 0 0 0 0,0 1 0 0 0,0-1 0 0 0,0 0 0 0 0,0 0 0 0 0,0 1 0 0 0,0-1 0 0 0,0 1 1 0 0,1 0-1 0 0,-1 0 0 0 0,0-1 0 0 0,0 1 0 0 0,1 0 0 0 0,-1 0 0 0 0,1 1 0 0 0,-1-1 0 0 0,1 0 0 0 0,-1 0 0 0 0,1 1 1 0 0,0-1-1 0 0,-2 3 0 0 0,2-4-15 0 0,1 1 6 0 0,-1 0 1 0 0,0 0-1 0 0,1 0 1 0 0,-1 0-1 0 0,1 0 1 0 0,-1 0-1 0 0,1-1 1 0 0,0 1-1 0 0,-1 0 1 0 0,1 0-1 0 0,-1 2 1 0 0,2 1 1 0 0,0 0 0 0 0,0 0 0 0 0,0-1 1 0 0,1 1-1 0 0,-1-1 0 0 0,4 5 0 0 0,-1 1-9 0 0,9 18-17 0 0,1-2 1 0 0,2 1-1 0 0,0-2 1 0 0,26 29-1 0 0,-27-32-39 0 0,17 28 0 0 0,12 18-19 0 0,79 61-8 0 0,-71-78 8 0 0,127 103-652 0 0,-176-150 724 0 0,1-1 0 0 0,0 0 0 0 0,0 0 0 0 0,0 0 0 0 0,0-1 0 0 0,7 3 0 0 0,2 0-68 0 0,-11-3 2 0 0,0-12-308 0 0,-2 10 347 0 0,1 0 0 0 0,-1 0-1 0 0,0 0 1 0 0,1 0 0 0 0,-1 0 0 0 0,0-1-1 0 0,0 1 1 0 0,0 0 0 0 0,0 0 0 0 0,0-2-1 0 0,-3-6-58 0 0,0 0-1 0 0,-1 0 0 0 0,0 0 0 0 0,0 1 1 0 0,0-1-1 0 0,-11-12 0 0 0,7 8 88 0 0,-5-6 26 0 0,-1 0 0 0 0,-1 1 0 0 0,-31-29 0 0 0,-57-39 210 0 0,11 10 42 0 0,17 5 67 0 0,27 25 6 0 0,-59-44 0 0 0,37 33-50 0 0,44 34-234 0 0,-44-29 0 0 0,63 47-58 0 0,0-1 1 0 0,0 0-1 0 0,1 0 1 0 0,-6-7-1 0 0,6 6 20 0 0,0 1 0 0 0,0 0 0 0 0,-1 0 0 0 0,-9-6 0 0 0,6 7 44 0 0,9 5-68 0 0,0 1-1 0 0,1-1 0 0 0,-1 0 0 0 0,0 0 0 0 0,1 1 0 0 0,-1-1 0 0 0,1 1 0 0 0,-1-1 1 0 0,1 0-1 0 0,-1 1 0 0 0,1-1 0 0 0,-1 1 0 0 0,1-1 0 0 0,-1 1 0 0 0,1-1 0 0 0,-1 1 1 0 0,1-1-1 0 0,0 1 0 0 0,-1 0 0 0 0,1-1 0 0 0,0 1 0 0 0,0-1 0 0 0,-1 2 0 0 0,1-1 4 0 0,-1 2-1 0 0,0 1 1 0 0,0-1 0 0 0,0 0 0 0 0,1 0 0 0 0,-1 1-1 0 0,1-1 1 0 0,0 0 0 0 0,0 1 0 0 0,1-1-1 0 0,-1 0 1 0 0,0 1 0 0 0,1-1 0 0 0,0 0-1 0 0,0 0 1 0 0,0 0 0 0 0,0 0 0 0 0,1 0-1 0 0,1 4 1 0 0,5 8 60 0 0,0-1 1 0 0,13 16-1 0 0,-20-28-68 0 0,40 57-273 0 0,-3-3 354 0 0,72 81 1 0 0,-71-97 38 0 0,52 59-173 0 0,-67-71-57 0 0,1-1 0 0 0,1-1 0 0 0,1-1 0 0 0,32 21 0 0 0,-30-26-71 0 0,-18-13-64 0 0,0 0 1 0 0,-1 1-1 0 0,1 0 1 0 0,-2 1-1 0 0,1 0 1 0 0,-1 0-1 0 0,13 19 1 0 0,-20-26 231 0 0,-3-3 24 0 0,1 0 0 0 0,-1 0 0 0 0,1 1-1 0 0,-1-1 1 0 0,0 0 0 0 0,1 0 0 0 0,-1 1-1 0 0,0-1 1 0 0,1 1 0 0 0,-1-1-1 0 0,0 1 1 0 0,-1-2 0 0 0,-3-1 17 0 0,-123-86 255 0 0,24 18-66 0 0,28 13 4 0 0,-121-85 246 0 0,135 104-360 0 0,-3 2 1 0 0,-91-37 0 0 0,131 63-105 0 0,12 6 18 0 0,0 0-1 0 0,0 0 1 0 0,0 1 0 0 0,-16-2 0 0 0,18 4-24 0 0,1 0 65 0 0,0 1 1 0 0,1 0 0 0 0,-12 0 0 0 0,20 1-48 0 0,0 0 1 0 0,-1 0-1 0 0,1 0 0 0 0,0 0 0 0 0,-1 0 0 0 0,1 0 0 0 0,0 0 0 0 0,0 1 1 0 0,-1-1-1 0 0,1 0 0 0 0,0 1 0 0 0,0-1 0 0 0,0 1 0 0 0,0 0 1 0 0,-1-1-1 0 0,1 1 0 0 0,0 0 0 0 0,0-1 0 0 0,0 1 0 0 0,0 0 0 0 0,1 0 1 0 0,-1 0-1 0 0,0 0 0 0 0,0 0 0 0 0,0 0 0 0 0,1 0 0 0 0,-1 0 0 0 0,1 1 1 0 0,-1-1-1 0 0,1 0 0 0 0,-1 1 0 0 0,1 2-28 0 0,0-1-1 0 0,0 0 1 0 0,0 1 0 0 0,1-1-1 0 0,0 0 1 0 0,0 0 0 0 0,-1 0-1 0 0,2 0 1 0 0,-1 1 0 0 0,0-2-1 0 0,1 1 1 0 0,-1 0 0 0 0,1 0-1 0 0,3 4 1 0 0,-2-3 27 0 0,0 0 0 0 0,-1 0 1 0 0,0 0-1 0 0,0 1 0 0 0,3 8 0 0 0,-3-3 10 0 0,1-1 0 0 0,0 1 1 0 0,1 0-1 0 0,0-1 0 0 0,0 0 0 0 0,1 0 1 0 0,0 0-1 0 0,8 9 0 0 0,-2-4 0 0 0,1-1 0 0 0,0 0 0 0 0,27 20 0 0 0,142 130 61 0 0,-62-51 294 0 0,-33-33-866 0 0,-73-67 418 0 0,1-1 0 0 0,25 16 0 0 0,-7-6 72 0 0,-28-18-9 0 0,0-1 0 0 0,1 0-1 0 0,-1 0 1 0 0,1 0 0 0 0,-1-1 0 0 0,1 1 0 0 0,0-1 0 0 0,-1 0 0 0 0,1-1 0 0 0,0 1 0 0 0,0-1-1 0 0,0 0 1 0 0,0 0 0 0 0,-1-1 0 0 0,1 1 0 0 0,0-1 0 0 0,6-1 0 0 0,-11 1 7 0 0,0 1 0 0 0,1 0 0 0 0,-1 0 0 0 0,0-1 0 0 0,0 1 0 0 0,1 0 0 0 0,-1 0 0 0 0,0-1 0 0 0,0 1 0 0 0,0 0 0 0 0,1-1 0 0 0,-1 1 0 0 0,0 0 0 0 0,0-1 0 0 0,0 1 0 0 0,0 0 0 0 0,0-1 0 0 0,0 1 0 0 0,1 0 0 0 0,-1-1 0 0 0,0 1 0 0 0,0-1 0 0 0,0 1 0 0 0,0 0 0 0 0,-1-1 0 0 0,1 1 0 0 0,0 0 0 0 0,0-1 0 0 0,0 1 0 0 0,0 0 0 0 0,0-1 0 0 0,0 1 0 0 0,0 0 0 0 0,-1-1 0 0 0,1 1 0 0 0,0 0 0 0 0,0-1 0 0 0,0 1 0 0 0,-1 0 0 0 0,-11-19 0 0 0,8 13 0 0 0,-3-9 0 0 0,6 11 0 0 0,-1 0 0 0 0,0 0 0 0 0,0 0 0 0 0,-5-6 0 0 0,-9-8 0 0 0,-10-14 0 0 0,1-8 0 0 0,-25-36-11 0 0,30 52 63 0 0,0 0 0 0 0,-2 1-1 0 0,-1 1 1 0 0,-48-35 0 0 0,23 23-25 0 0,19 12 158 0 0,-2 1 1 0 0,0 1 0 0 0,-37-16 0 0 0,57 32-79 0 0,1 0 0 0 0,-1 0 1 0 0,-1 1-1 0 0,1 1 1 0 0,-20-3-1 0 0,23 5-31 0 0,0 0 0 0 0,0 0-1 0 0,0 1 1 0 0,0 0-1 0 0,1 0 1 0 0,-1 1 0 0 0,0 0-1 0 0,1 0 1 0 0,-11 5-1 0 0,17-6-71 0 0,-1-1 0 0 0,1 1 0 0 0,0 0-1 0 0,0 0 1 0 0,-1 0 0 0 0,1 0 0 0 0,0 0 0 0 0,0 0-1 0 0,0 0 1 0 0,0 0 0 0 0,0 0 0 0 0,0 0 0 0 0,0 0-1 0 0,0 1 1 0 0,0-1 0 0 0,1 0 0 0 0,-1 1 0 0 0,0-1-1 0 0,1 1 1 0 0,-1-1 0 0 0,1 1 0 0 0,0-1 0 0 0,-1 1-1 0 0,1-1 1 0 0,0 1 0 0 0,0-1 0 0 0,0 1 0 0 0,0 1-1 0 0,-2 17 66 0 0,2-20-69 0 0,-2 4 5 0 0,1 0 1 0 0,0 0-1 0 0,0 0 0 0 0,0 0 1 0 0,1 1-1 0 0,0-1 0 0 0,0 0 1 0 0,0 0-1 0 0,0 0 0 0 0,0 0 1 0 0,1 1-1 0 0,0-1 0 0 0,0 0 1 0 0,0 0-1 0 0,2 5 0 0 0,10 38-182 0 0,-12-37 159 0 0,1-1 0 0 0,1 1 0 0 0,0-1 0 0 0,0 0 0 0 0,8 14 0 0 0,-6-14 41 0 0,1 0-1 0 0,1 0 1 0 0,0 0-1 0 0,0-1 1 0 0,0 0-1 0 0,1-1 1 0 0,0 0-1 0 0,1 0 1 0 0,0 0 0 0 0,0-1-1 0 0,0-1 1 0 0,15 8-1 0 0,50 31-139 0 0,-20-11 50 0 0,58 22 58 0 0,-23-12-16 0 0,145 73-707 0 0,-189-90 430 0 0,-34-19 229 0 0,-1-1 0 0 0,1 0 0 0 0,0 0 0 0 0,0-2 0 0 0,22 8 0 0 0,-8-6 73 0 0,-21-4-7 0 0,-1-1 1 0 0,0 0 0 0 0,0 0 0 0 0,1-1 0 0 0,-1 1-1 0 0,0-1 1 0 0,1 1 0 0 0,-1-1 0 0 0,0 0-1 0 0,1 0 1 0 0,-1-1 0 0 0,1 1 0 0 0,-1-1 0 0 0,5-1-1 0 0,-8 2 4 0 0,0-1 1 0 0,0 1-1 0 0,0 0 0 0 0,0-1 0 0 0,0 1 0 0 0,0-1 0 0 0,0 1 0 0 0,0-1 0 0 0,0 1 0 0 0,0 0 0 0 0,0-1 0 0 0,0 1 1 0 0,-1-1-1 0 0,1 1 0 0 0,0 0 0 0 0,0-1 0 0 0,0 1 0 0 0,-1-1 0 0 0,1 1 0 0 0,0 0 0 0 0,-1-1 0 0 0,1 1 1 0 0,-13-22 12 0 0,9 14 25 0 0,0 1 0 0 0,-1 0 0 0 0,1 1 0 0 0,-10-11 0 0 0,-6 0 75 0 0,-1 0 0 0 0,0 2 0 0 0,-2 0 0 0 0,-31-16 0 0 0,-32-20 91 0 0,61 31-108 0 0,-27-25 0 0 0,-19-15-9 0 0,-18-8 88 0 0,53 45-72 0 0,29 19-70 0 0,0 0-1 0 0,1 0 1 0 0,0 0-1 0 0,0-1 1 0 0,-10-9 0 0 0,14 13-22 0 0,1 0 1 0 0,0 0-1 0 0,-1 0 0 0 0,1 0 1 0 0,0 0-1 0 0,-1 0 1 0 0,1 1-1 0 0,-1-1 1 0 0,1 0-1 0 0,-1 1 1 0 0,1 0-1 0 0,-1-1 0 0 0,0 1 1 0 0,1 0-1 0 0,-1 0 1 0 0,0 0-1 0 0,1 0 1 0 0,-1 0-1 0 0,-2 0 1 0 0,-2 0 39 0 0,4 0 31 0 0,1 2 24 0 0,1-2-100 0 0,0 1 0 0 0,0-1 0 0 0,0 0 0 0 0,0 0 0 0 0,-1 0 0 0 0,1 0-1 0 0,0 1 1 0 0,0-1 0 0 0,0 0 0 0 0,0 0 0 0 0,0 0 0 0 0,0 1 0 0 0,0-1-1 0 0,0 0 1 0 0,0 0 0 0 0,0 0 0 0 0,0 1 0 0 0,0-1 0 0 0,0 0 0 0 0,0 0-1 0 0,0 1 1 0 0,0-1 0 0 0,0 0 0 0 0,0 0 0 0 0,0 0 0 0 0,0 1 0 0 0,0-1-1 0 0,0 0 1 0 0,0 0 0 0 0,0 0 0 0 0,0 1 0 0 0,0-1 0 0 0,0 0 0 0 0,1 0-1 0 0,-1 0 1 0 0,0 0 0 0 0,0 1 0 0 0,0-1 0 0 0,0 0 0 0 0,1 0 0 0 0,-1 0-1 0 0,0 0 1 0 0,25 18-2 0 0,25 23-1 0 0,24 17-83 0 0,0-6 83 0 0,-16-10 0 0 0,80 41 0 0 0,-10-20-71 0 0,134 76-1589 0 0,-218-113 1483 0 0,0-2-1 0 0,2-2 1 0 0,91 31 0 0 0,-56-25 177 0 0,-69-24 0 0 0,0-1 0 0 0,0 0 0 0 0,0-1 0 0 0,0 0 0 0 0,1-1 0 0 0,-1-1 0 0 0,15 0 0 0 0,-20 0 0 0 0,-3-1 0 0 0,-1 1 0 0 0,0 0 0 0 0,0-1 0 0 0,0 0 0 0 0,0 0 1 0 0,0 0-1 0 0,5-2 0 0 0,-7 3-1 0 0,0 0 1 0 0,-1-1 0 0 0,1 1-1 0 0,0 0 1 0 0,-1-1-1 0 0,1 1 1 0 0,0-1 0 0 0,0 1-1 0 0,-1-1 1 0 0,1 1-1 0 0,-1-1 1 0 0,1 1-1 0 0,-1-1 1 0 0,1 0 0 0 0,-1 1-1 0 0,1-1 1 0 0,-1 0-1 0 0,1 1 1 0 0,-1-1 0 0 0,0 0-1 0 0,1 0 1 0 0,-1 1-1 0 0,0-1 1 0 0,0 0 0 0 0,0 0-1 0 0,1 0 1 0 0,-1 1-1 0 0,0-1 1 0 0,0 0-1 0 0,0 0 1 0 0,0 0 0 0 0,0 0-1 0 0,-1 1 1 0 0,1-2-1 0 0,-4-10-32 0 0,2 7 70 0 0,0-1-1 0 0,0 0 1 0 0,-1 0 0 0 0,0 1 0 0 0,0-1 0 0 0,-6-7-1 0 0,-18-15 174 0 0,-1 2-1 0 0,-50-36 0 0 0,66 52-167 0 0,-195-125 522 0 0,25 17-195 0 0,123 75-329 0 0,-104-75 19 0 0,60 43-84 0 0,-34-22-64 0 0,-22 4 467 0 0,123 72-177 0 0,29 16-156 0 0,0 0 1 0 0,-1 1-1 0 0,1 0 1 0 0,-1 0 0 0 0,0 1-1 0 0,-15-5 1 0 0,23 8-46 0 0,-1 0 1 0 0,1 0-1 0 0,-1-1 1 0 0,0 1-1 0 0,0 0 1 0 0,1 0-1 0 0,-1 0 1 0 0,0 0-1 0 0,1 0 1 0 0,-1 0-1 0 0,0 0 1 0 0,1 0-1 0 0,-1 0 1 0 0,0 1-1 0 0,1-1 1 0 0,-1 0 0 0 0,0 1-1 0 0,0-1 1 0 0,1 0 0 0 0,0 1-1 0 0,0-1 1 0 0,0 0 0 0 0,0 0 0 0 0,0 1-1 0 0,0-1 1 0 0,0 0 0 0 0,0 0 0 0 0,0 1-1 0 0,0-1 1 0 0,0 0 0 0 0,0 1 0 0 0,0-1-1 0 0,0 0 1 0 0,0 1 0 0 0,0-1 0 0 0,0 0-1 0 0,0 0 1 0 0,0 1 0 0 0,0-1 0 0 0,0 0-1 0 0,0 0 1 0 0,0 1 0 0 0,1-1 0 0 0,-1 0-1 0 0,0 1 1 0 0,17 20 32 0 0,-16-20-32 0 0,8 7-1 0 0,0 0 0 0 0,1-1 0 0 0,13 9 0 0 0,1 0 0 0 0,16 13-31 0 0,93 73-38 0 0,-115-86 49 0 0,14 13-15 0 0,39 26 0 0 0,3-10-101 0 0,9 7-50 0 0,140 110-690 0 0,-132-86 86 0 0,25 19-114 0 0,68 32 687 0 0,-134-96 190 0 0,69 29 1 0 0,-114-58 26 0 0,0 0 0 0 0,0 0 0 0 0,0-1 0 0 0,1 1 0 0 0,-1-1 0 0 0,11 1 0 0 0,-16-2 0 0 0,0 0 0 0 0,1 0 0 0 0,-1 0 0 0 0,0 0 0 0 0,1 0 0 0 0,-1 0 0 0 0,0 0 0 0 0,1 0 0 0 0,-1 0 0 0 0,0 0 0 0 0,1-1 0 0 0,-1 1 0 0 0,0 0 0 0 0,1 0 0 0 0,-1 0 0 0 0,0 0 0 0 0,1 0 0 0 0,-1-1 0 0 0,0 1 0 0 0,1 0 0 0 0,-1 0 0 0 0,0 0 0 0 0,0-1 0 0 0,1 1 0 0 0,-1 0 0 0 0,0 0 0 0 0,0-1 0 0 0,0-1 0 0 0,0 0 0 0 0,0 0 0 0 0,0 1 0 0 0,-1-1 0 0 0,1 0 0 0 0,-1 0 0 0 0,1 1 0 0 0,-1-1 0 0 0,0 0 0 0 0,0 1 0 0 0,1-1 0 0 0,-3-2 0 0 0,0-2 0 0 0,-11-17 97 0 0,0-1 0 0 0,-1 2 0 0 0,-2 0 0 0 0,0 1 0 0 0,-1 1 1 0 0,-29-26-1 0 0,-6-2 114 0 0,-131-109 90 0 0,-369-319 609 0 0,490 417-821 0 0,-161-162 56 0 0,207 204-133 0 0,0 0 1 0 0,-1 1 0 0 0,-1 1 0 0 0,-26-16 0 0 0,40 27 147 0 0,8 6 0 0 0,37 42 141 0 0,1 2-437 0 0,60 49 106 0 0,143 102 0 0 0,-112-89-87 0 0,-43-33-61 0 0,94 75-1586 0 0,-159-130 1508 0 0,21 16-215 0 0,92 54-1 0 0,59 16 554 0 0,-149-81-121 0 0,-37-20 54 0 0,-1-1 1 0 0,1 0-1 0 0,0-1 0 0 0,0 0 0 0 0,15 3 0 0 0,-21-5-1 0 0,-1-1-1 0 0,1 1 1 0 0,0-1 0 0 0,-1 0 0 0 0,1 0-1 0 0,-1 0 1 0 0,1-1 0 0 0,-1 1 0 0 0,1-1-1 0 0,-1 0 1 0 0,1 0 0 0 0,-1 0 0 0 0,1 0-1 0 0,-1 0 1 0 0,0-1 0 0 0,0 0-1 0 0,0 0 1 0 0,0 1 0 0 0,4-5 0 0 0,-5 5 3 0 0,-1-1-1 0 0,0 1 1 0 0,0 0 0 0 0,0-1 0 0 0,0 1-1 0 0,0-1 1 0 0,0 0 0 0 0,-1 1 0 0 0,1-1 0 0 0,0 0-1 0 0,-1 1 1 0 0,0-1 0 0 0,1 0 0 0 0,-1 0-1 0 0,0 0 1 0 0,0 1 0 0 0,0-1 0 0 0,0-2 0 0 0,-1-3 60 0 0,0 1 1 0 0,0 0 0 0 0,-4-12 0 0 0,2 10-20 0 0,0 0 33 0 0,0-1 0 0 0,-1 1 0 0 0,0 0 0 0 0,-1 1 0 0 0,1-1 0 0 0,-2 1 0 0 0,1 0 0 0 0,-7-6 0 0 0,-56-51 493 0 0,36 36-447 0 0,-69-73 200 0 0,39 38-157 0 0,35 37-102 0 0,-125-118 371 0 0,97 96-199 0 0,-3 1 1 0 0,-73-43 0 0 0,30 18 50 0 0,11 6-34 0 0,72 54-206 0 0,-21-19 0 0 0,25 19-82 0 0,0 0 0 0 0,-21-11 1 0 0,3-1 5 0 0,27 20 19 0 0,1 0 0 0 0,-1 0 1 0 0,0 1-1 0 0,0 0 0 0 0,-1 0 0 0 0,-8-4 0 0 0,7 4 108 0 0,7 2-97 0 0,0 1 1 0 0,-1 0-1 0 0,1 0 1 0 0,0-1-1 0 0,0 1 1 0 0,-1 0-1 0 0,1 0 0 0 0,0 0 1 0 0,-1 0-1 0 0,1 0 1 0 0,0-1-1 0 0,-1 1 1 0 0,1 0-1 0 0,0 0 1 0 0,-1 0-1 0 0,1 0 0 0 0,0 0 1 0 0,-1 0-1 0 0,1 0 1 0 0,0 0-1 0 0,-1 0 1 0 0,1 0-1 0 0,0 0 1 0 0,-1 0-1 0 0,1 0 0 0 0,0 1 1 0 0,-1-1-1 0 0,1 0 1 0 0,0 0-1 0 0,-1 0 1 0 0,1 0-1 0 0,-1 1 1 0 0,1 0-2 0 0,0-1 0 0 0,1 1 0 0 0,-1 0 1 0 0,0-1-1 0 0,0 1 0 0 0,0 0 0 0 0,0 0 0 0 0,0-1 1 0 0,1 1-1 0 0,-1 0 0 0 0,0-1 0 0 0,1 1 1 0 0,-1 0-1 0 0,1-1 0 0 0,0 2 0 0 0,-1-1 0 0 0,11 15-28 0 0,1-1 0 0 0,0 0 0 0 0,1 0 1 0 0,28 24-1 0 0,-17-18 10 0 0,7 7-41 0 0,62 40 0 0 0,-10-9-15 0 0,116 110 56 0 0,-74-59-73 0 0,83 67-1180 0 0,-83-78 553 0 0,-22-20 296 0 0,-68-51 285 0 0,2 0 1 0 0,54 30-1 0 0,-61-42 82 0 0,29 16-148 0 0,-66-41 635 0 0,5 6-358 0 0,-7-8 88 0 0,3 4-173 0 0,0-1 0 0 0,0 1 0 0 0,-1 0 0 0 0,-14-11 1 0 0,-90-48-183 0 0,23 16 84 0 0,-204-162 190 0 0,53 28 189 0 0,112 102-402 0 0,-39-30 35 0 0,130 86 169 0 0,-50-27 0 0 0,55 35-66 0 0,1 0 0 0 0,-49-42 0 0 0,-14-18 364 0 0,93 77-375 0 0,0 1-1 0 0,-1-1 1 0 0,1 1 0 0 0,0 0 0 0 0,-1-1 0 0 0,1 1 0 0 0,0 0 0 0 0,-1 0 0 0 0,1-1-1 0 0,-1 1 1 0 0,1 0 0 0 0,0 0 0 0 0,-1 0 0 0 0,1-1 0 0 0,-1 1 0 0 0,1 0 0 0 0,-1 0 0 0 0,1 0-1 0 0,0 0 1 0 0,-1 0 0 0 0,1 0 0 0 0,-1 0 0 0 0,1 0 0 0 0,-1 0 0 0 0,0 0 5 0 0,1 1 1 0 0,0-1-1 0 0,0 0 1 0 0,-1 1 0 0 0,1-1-1 0 0,0 1 1 0 0,0-1-1 0 0,0 1 1 0 0,0-1-1 0 0,0 0 1 0 0,-1 1-1 0 0,1-1 1 0 0,0 1-1 0 0,0-1 1 0 0,0 1 0 0 0,0-1-1 0 0,0 1 1 0 0,1-1-1 0 0,-1 1 1 0 0,7 27 214 0 0,-7-26-299 0 0,3 5 36 0 0,-1 0 0 0 0,1 0 0 0 0,1 0 0 0 0,-1-1 0 0 0,1 0 0 0 0,1 1 0 0 0,-1-1 0 0 0,9 8 0 0 0,5 4 18 0 0,25 18 1 0 0,2 3 16 0 0,141 162-1 0 0,-48-57-3 0 0,12-10-142 0 0,-119-106 70 0 0,49 44-197 0 0,67 57-729 0 0,-128-115 827 0 0,-11-7 217 0 0,0 0 1 0 0,1-1-1 0 0,0 0 1 0 0,1 0-1 0 0,18 7 0 0 0,-28-25 31 0 0,-2 7-66 0 0,0-1 1 0 0,0 1 0 0 0,-1 0-1 0 0,1 0 1 0 0,-1 0-1 0 0,0 0 1 0 0,-1 1 0 0 0,-6-8-1 0 0,-37-33 147 0 0,7 8-47 0 0,-17-28 82 0 0,-24-24 72 0 0,-180-168 130 0 0,130 123-297 0 0,22 21-25 0 0,76 81-53 0 0,2 0-1 0 0,2-2 1 0 0,-34-49 0 0 0,34 31 24 0 0,19 33 92 0 0,0 1 0 0 0,-16-20 0 0 0,24 35-105 0 0,0-1 1 0 0,-1 0 0 0 0,1 0-1 0 0,0 0 1 0 0,-2-7 0 0 0,-7-14-201 0 0,12 27 172 0 0,1 0 0 0 0,-1-1 1 0 0,1 1-1 0 0,0-1 1 0 0,-1 0-1 0 0,1 0 1 0 0,0 0-1 0 0,0 0 0 0 0,3 2 1 0 0,5 2 19 0 0,0 3 32 0 0,0-1 1 0 0,-1 2-1 0 0,0-1 1 0 0,-1 1-1 0 0,0 1 1 0 0,10 14-1 0 0,14 15 49 0 0,9 2-94 0 0,1-1 1 0 0,49 33 0 0 0,-1 0-11 0 0,182 167-233 0 0,-183-155-102 0 0,-51-48 99 0 0,0-1 0 0 0,58 40 0 0 0,-57-49 52 0 0,-5-3-149 0 0,62 32 0 0 0,32 3 286 0 0,-121-56 41 0 0,1 0 1 0 0,0-1-1 0 0,0 0 1 0 0,14 1 0 0 0,9 1-14 0 0,-30-3 22 0 0,1-1 0 0 0,-1 0 0 0 0,0 0 0 0 0,0 1 0 0 0,0-1 0 0 0,1 0 0 0 0,-1 0 0 0 0,0 0 0 0 0,0 0 0 0 0,0-1 0 0 0,1 1 1 0 0,-1 0-1 0 0,0-1 0 0 0,0 1 0 0 0,0 0 0 0 0,0-1 0 0 0,0 1 0 0 0,0-1 0 0 0,1 0 0 0 0,-1 1 0 0 0,0-1 0 0 0,-1 0 0 0 0,1 0 0 0 0,0 1 1 0 0,0-1-1 0 0,0 0 0 0 0,0 0 0 0 0,-1 0 0 0 0,1 0 0 0 0,1-2 0 0 0,-2 1-3 0 0,1 0 0 0 0,0 1 0 0 0,-1-1 0 0 0,1 0-1 0 0,-1 0 1 0 0,0 0 0 0 0,0 0 0 0 0,1 0 0 0 0,-1 1 0 0 0,0-1 0 0 0,-1 0 0 0 0,1 0-1 0 0,0 0 1 0 0,-1 0 0 0 0,1 0 0 0 0,-1 1 0 0 0,1-1 0 0 0,-1 0 0 0 0,-1-2 0 0 0,2 3 2 0 0,-10-17 33 0 0,0-1 1 0 0,-1 1-1 0 0,-1 1 1 0 0,0 0 0 0 0,-22-21-1 0 0,-164-152 180 0 0,-237-227 471 0 0,326 314-314 0 0,-19-18 79 0 0,71 63-455 0 0,-3 2-1 0 0,-123-88 1 0 0,170 135 28 0 0,5 4 43 0 0,0-1 1 0 0,0 2-1 0 0,0-1 1 0 0,-18-6 0 0 0,13 9 222 0 0,17 14-121 0 0,-1-5-211 0 0,21 38-42 0 0,34 47 1 0 0,-9-16 225 0 0,-31-47-134 0 0,2 0 0 0 0,2-2 0 0 0,45 46 0 0 0,87 63-256 0 0,-82-76 120 0 0,273 205-1792 0 0,-255-200 768 0 0,2-3 222 0 0,28 21 353 0 0,-66-41 353 0 0,70 42 1 0 0,-62-44 225 0 0,31 17 31 0 0,26 6 429 0 0,-92-46-294 0 0,-21-12-48 0 0,1-1-1 0 0,-1 0 1 0 0,12 4 0 0 0,-17-7-105 0 0,0-1-1 0 0,-1 0 1 0 0,1 0 0 0 0,0 0 0 0 0,-1 1-1 0 0,1-1 1 0 0,-1 0 0 0 0,1 0 0 0 0,0 0 0 0 0,-1 0-1 0 0,1 0 1 0 0,0 0 0 0 0,-1-1 0 0 0,1 1 0 0 0,0 0-1 0 0,-1 0 1 0 0,1 0 0 0 0,0-1 0 0 0,0-3 73 0 0,-7-2-18 0 0,-111-75 606 0 0,73 51-298 0 0,-62-53 1 0 0,-86-54 291 0 0,76 58-374 0 0,-167-140 256 0 0,156 119-538 0 0,-94-84 76 0 0,157 123 47 0 0,-71-85-1 0 0,47 30-402 0 0,71 90 263 0 0,1-1 1 0 0,-20-44 0 0 0,25 53 127 0 0,10 16-135 0 0,0 1-1 0 0,-1-1 0 0 0,1 0 1 0 0,0 1-1 0 0,0-1 0 0 0,0 0 0 0 0,0 0 1 0 0,1 0-1 0 0,-1 0 0 0 0,0 0 0 0 0,1 0 1 0 0,-1-3-1 0 0,4 6-199 0 0,2 0 212 0 0,0 1 1 0 0,0 0 0 0 0,0 0-1 0 0,-1 0 1 0 0,1 1 0 0 0,0-1-1 0 0,6 6 1 0 0,29 27 371 0 0,-11-9-231 0 0,229 200-130 0 0,-102-73-323 0 0,25 25-28 0 0,50 14-246 0 0,-163-137 30 0 0,22 18-405 0 0,279 205-1635 0 0,-268-224 2527 0 0,-16-9 331 0 0,-77-40-223 0 0,-6-4-21 0 0,0 1 1 0 0,1-1 0 0 0,-1 1-1 0 0,0-1 1 0 0,1 0 0 0 0,0 0-1 0 0,-1 0 1 0 0,1-1 0 0 0,4 2-1 0 0,4-3 167 0 0,-15-6 47 0 0,0 2-218 0 0,-11-16 308 0 0,-35-35 0 0 0,22 26-208 0 0,-36-39 205 0 0,-4 2 0 0 0,-148-114 1 0 0,9 22 150 0 0,93 70-218 0 0,-12-19-6 0 0,25 21-106 0 0,-117-91 149 0 0,127 108-153 0 0,49 40-11 0 0,-51-48 1 0 0,26 18 33 0 0,-3-2 157 0 0,63 56-233 0 0,1 1 1 0 0,-1 0-1 0 0,-12-7 1 0 0,13 8-52 0 0,1 1 0 0 0,0-1 0 0 0,-1 1 0 0 0,1-1 0 0 0,-8-10 0 0 0,12 13-42 0 0,0 0 0 0 0,1 0-1 0 0,-1 1 1 0 0,0-1 0 0 0,0 0 0 0 0,1 0-1 0 0,-1 1 1 0 0,0-1 0 0 0,0 0 0 0 0,0 1 0 0 0,0-1-1 0 0,0 1 1 0 0,0-1 0 0 0,0 1 0 0 0,0-1 0 0 0,0 1-1 0 0,0 0 1 0 0,0-1 0 0 0,-1 1 0 0 0,1 0-1 0 0,-2 0 1 0 0,3 0 8 0 0,0 0 0 0 0,0 0 1 0 0,0 0-1 0 0,0 0 0 0 0,-1 0 0 0 0,1 0 0 0 0,0 0 0 0 0,0 0 0 0 0,0 0 0 0 0,-1 0 0 0 0,1 0 1 0 0,0 0-1 0 0,0 0 0 0 0,0 0 0 0 0,0 0 0 0 0,-1 0 0 0 0,1 0 0 0 0,0 0 0 0 0,0 0 0 0 0,0 0 0 0 0,0 0 1 0 0,-1 1-1 0 0,1-1 0 0 0,0 0 0 0 0,0 0 0 0 0,0 0 0 0 0,0 0 0 0 0,0 0 0 0 0,0 1 0 0 0,-1-1 1 0 0,1 0-1 0 0,0 0 0 0 0,0 0 0 0 0,0 1 0 0 0,0 1 5 0 0,0 0 0 0 0,0 0 1 0 0,0 0-1 0 0,0 0 0 0 0,0 0 0 0 0,0 0 1 0 0,1 0-1 0 0,-1 0 0 0 0,1 0 0 0 0,-1 0 1 0 0,1 0-1 0 0,2 4 0 0 0,14 24 9 0 0,-16-29-10 0 0,5 9 11 0 0,1 0-1 0 0,1-1 0 0 0,0 0 0 0 0,14 13 0 0 0,42 28-15 0 0,-15-12 6 0 0,150 153-89 0 0,-110-100-193 0 0,341 330-2765 0 0,37-13-838 0 0,-222-235 3465 0 0,-189-135 508 0 0,-33-22 8 0 0,1-1-1 0 0,1-1 0 0 0,0-1 0 0 0,32 12 1 0 0,-55-25-81 0 0,-1 1 0 0 0,1-1 0 0 0,0 1 0 0 0,-1-1 0 0 0,1 0-1 0 0,0 1 1 0 0,-1-1 0 0 0,1 0 0 0 0,-1 0 0 0 0,1 0 0 0 0,0 0 0 0 0,-1-1 0 0 0,1 1 0 0 0,0 0 0 0 0,-1-1 0 0 0,1 1 0 0 0,-1-1 0 0 0,1 0 0 0 0,-1 1 0 0 0,3-3 0 0 0,-3 3 4 0 0,0-1 0 0 0,0-1 1 0 0,-1 1-1 0 0,1 0 1 0 0,0 0-1 0 0,-1 0 1 0 0,1 0-1 0 0,-1 0 0 0 0,1-1 1 0 0,-1 1-1 0 0,1 0 1 0 0,-1 0-1 0 0,0-1 1 0 0,0 1-1 0 0,1 0 0 0 0,-1-1 1 0 0,0 1-1 0 0,0 0 1 0 0,-1-1-1 0 0,1 1 1 0 0,0 0-1 0 0,0-1 1 0 0,-1 1-1 0 0,1 0 0 0 0,0 0 1 0 0,-1-1-1 0 0,1 1 1 0 0,-2-1-1 0 0,-1-5 52 0 0,-1 0 0 0 0,0 0 0 0 0,0 1 0 0 0,0 0 0 0 0,-1 0 0 0 0,-6-7 0 0 0,-39-34 328 0 0,16 17-208 0 0,-122-101 201 0 0,-13 12-7 0 0,68 49-1 0 0,-41-35 135 0 0,-54-37 293 0 0,184 134-759 0 0,-206-146 790 0 0,40 24-384 0 0,102 77-214 0 0,15 14-41 0 0,29 19-30 0 0,-32-27 0 0 0,-53-43 58 0 0,96 73-124 0 0,-35-35 1 0 0,17 15 60 0 0,28 25-150 0 0,0 1 0 0 0,-15-23 0 0 0,-1 0-163 0 0,20 25 105 0 0,0-1-1 0 0,0-1 1 0 0,-7-14-1 0 0,9 16 13 0 0,5 8 26 0 0,0 1 0 0 0,-1-1 0 0 0,1 0-1 0 0,0 1 1 0 0,-1-1 0 0 0,1 0 0 0 0,0 1-1 0 0,0-1 1 0 0,-1 0 0 0 0,1 0 0 0 0,0 1 0 0 0,0-1-1 0 0,0 0 1 0 0,0 0 0 0 0,0 1 0 0 0,0-1-1 0 0,0 0 1 0 0,0 0 0 0 0,1 0 0 0 0,-1 1 0 0 0,0-1-1 0 0,0 0 1 0 0,1-1 0 0 0,0 1 107 0 0,13 5 85 0 0,-10-3-167 0 0,8 4-24 0 0,0 0 1 0 0,0 1 0 0 0,0 0 0 0 0,-1 0 0 0 0,0 2-1 0 0,18 15 1 0 0,15 9-14 0 0,-2-3-87 0 0,0 1 1 0 0,70 70 0 0 0,294 275-83 0 0,-144-148-954 0 0,29 14-178 0 0,-272-226 1234 0 0,221 145-90 0 0,-213-145 188 0 0,1-2 0 0 0,1-2 0 0 0,37 11 0 0 0,-65-22-20 0 0,2 2 0 0 0,0-1 0 0 0,-1-1 0 0 0,1 1 0 0 0,0 0 0 0 0,0-1 0 0 0,0 1 0 0 0,-1-1 0 0 0,1 0 0 0 0,0 0 0 0 0,0 0 0 0 0,0 0 0 0 0,3-1 0 0 0,-6 1 0 0 0,1 0 1 0 0,-1-1-1 0 0,1 1 1 0 0,-1 0-1 0 0,1 0 1 0 0,-1 0-1 0 0,0-1 1 0 0,1 1-1 0 0,-1 0 1 0 0,1 0 0 0 0,-1-1-1 0 0,1 1 1 0 0,-1 0-1 0 0,0-1 1 0 0,1 1-1 0 0,-1-1 1 0 0,0 1-1 0 0,0 0 1 0 0,1-2-1 0 0,-1 1 6 0 0,1-1-1 0 0,-1 1 0 0 0,0-1 0 0 0,0 1 0 0 0,0-1 0 0 0,0 0 1 0 0,0 1-1 0 0,0-1 0 0 0,0 1 0 0 0,-1-1 0 0 0,1 1 0 0 0,-1-1 1 0 0,1 1-1 0 0,-1-1 0 0 0,1 1 0 0 0,-1-1 0 0 0,0 1 1 0 0,-1-2-1 0 0,-1-2 3 0 0,0 0 1 0 0,-1 1 0 0 0,-6-8 0 0 0,-85-88 135 0 0,-13 0-144 0 0,46 46 0 0 0,29 23-1 0 0,-65-55-13 0 0,7 19-48 0 0,-65-52 51 0 0,30 21 13 0 0,-7-6 90 0 0,101 76-46 0 0,-96-76 159 0 0,-115-62 202 0 0,147 104-224 0 0,44 30 10 0 0,-48-39-1 0 0,87 61-112 0 0,-2 0 0 0 0,-24-12 0 0 0,21 13 35 0 0,-19-14-1 0 0,28 16-78 0 0,0 1 10 0 0,1 0 0 0 0,-1 0 0 0 0,1 1 0 0 0,-17-7 1 0 0,15 8 6 0 0,9 3-29 0 0,-1 1-1 0 0,0-1 1 0 0,0 0 0 0 0,1 0-1 0 0,-1 1 1 0 0,0-1 0 0 0,0 1-1 0 0,0 0 1 0 0,0-1-1 0 0,1 1 1 0 0,-1 0 0 0 0,0 0-1 0 0,0 0 1 0 0,-3 1 0 0 0,5 0-17 0 0,0 0 0 0 0,0-1 1 0 0,0 1-1 0 0,0 0 1 0 0,1 0-1 0 0,-1 0 1 0 0,0 0-1 0 0,0 0 0 0 0,1-1 1 0 0,-1 1-1 0 0,0 0 1 0 0,2 1-1 0 0,-2-1-3 0 0,3 6-14 0 0,1-1 1 0 0,-1 0-1 0 0,1 1 1 0 0,0-2-1 0 0,1 1 1 0 0,8 9 0 0 0,37 28 22 0 0,-25-23-7 0 0,63 55-47 0 0,183 150-318 0 0,-157-131 507 0 0,30 23-69 0 0,4-17-521 0 0,113 84-748 0 0,-138-86 212 0 0,189 136-1286 0 0,-235-183 2213 0 0,102 48 0 0 0,-141-80 51 0 0,-1-2 0 0 0,39 14 0 0 0,-71-29 1 0 0,1 0 2 0 0,0 0 1 0 0,0 0-1 0 0,0-1 0 0 0,12 2 0 0 0,-18-3 3 0 0,0 0 0 0 0,0 0 0 0 0,1-1 0 0 0,-1 1 1 0 0,0 0-1 0 0,0 0 0 0 0,0 0 0 0 0,0 0 0 0 0,1 0 0 0 0,-1-1 0 0 0,0 1 0 0 0,0 0 0 0 0,0 0 0 0 0,0 0 0 0 0,0-1 1 0 0,0 1-1 0 0,1 0 0 0 0,-1 0 0 0 0,0 0 0 0 0,0-1 0 0 0,0 1 0 0 0,0 0 0 0 0,0 0 0 0 0,0 0 0 0 0,0-1 0 0 0,0 1 1 0 0,0 0-1 0 0,0 0 0 0 0,0-1 0 0 0,0 1 0 0 0,0 0 0 0 0,0 0 0 0 0,0 0 0 0 0,-1-1 0 0 0,1 1 0 0 0,0 0 0 0 0,0 0 1 0 0,0 0-1 0 0,0-1 0 0 0,0 1 0 0 0,0 0 0 0 0,0 0 0 0 0,-1 0 0 0 0,1 0 0 0 0,0-1 0 0 0,0 1 0 0 0,0 0 0 0 0,0 0 1 0 0,-1 0-1 0 0,1 0 0 0 0,-15-16 93 0 0,0 1 0 0 0,-1 0 0 0 0,-1 2 0 0 0,-24-16 0 0 0,4 2 47 0 0,-75-52 618 0 0,-41-30 237 0 0,93 60-766 0 0,-109-79 180 0 0,119 93-315 0 0,-158-112 416 0 0,-179-152 492 0 0,334 256-860 0 0,19 15-18 0 0,-50-31 0 0 0,-57-32 142 0 0,123 80-234 0 0,-36-16 1 0 0,34 18 41 0 0,-34-21 1 0 0,46 25-52 0 0,0 0 0 0 0,-1 1 0 0 0,0 0 1 0 0,-13-5-1 0 0,18 8-18 0 0,0-1 0 0 0,0 0 0 0 0,1 0 1 0 0,-7-4-1 0 0,8 5-22 0 0,1 0-1 0 0,-1 0 1 0 0,1 0 0 0 0,-1 0-1 0 0,0 0 1 0 0,0 0-1 0 0,1 0 1 0 0,-1 1 0 0 0,0-1-1 0 0,0 1 1 0 0,-2-1 0 0 0,2 1-32 0 0,5 3 75 0 0,4 3-29 0 0,1 1 0 0 0,1-1 1 0 0,15 8-1 0 0,9 6-5 0 0,79 50-71 0 0,-3-2-17 0 0,171 104 159 0 0,11-19-172 0 0,-239-127-131 0 0,238 131-1871 0 0,-81-44 199 0 0,164 85 580 0 0,-325-175 1463 0 0,60 20 0 0 0,-55-28-70 0 0,-46-12-65 0 0,-6-2 1 0 0,1 0 1 0 0,-1-1 0 0 0,1 1-1 0 0,-1 0 1 0 0,1-1 0 0 0,0 1-1 0 0,-1-1 1 0 0,1 1 0 0 0,0-1-1 0 0,-1 0 1 0 0,1 0 0 0 0,0 1-1 0 0,-1-1 1 0 0,1-1 0 0 0,0 1-1 0 0,-1 0 1 0 0,1 0-1 0 0,0-1 1 0 0,2 0 0 0 0,-4 1-4 0 0,1 0 0 0 0,-1 0 0 0 0,0 0 0 0 0,1 0 0 0 0,-1 0 0 0 0,0-1 0 0 0,1 1 0 0 0,-1 0 0 0 0,0 0 0 0 0,1 0 0 0 0,-1-1 0 0 0,0 1 0 0 0,1 0 0 0 0,-1-1 0 0 0,0 1 0 0 0,0 0 0 0 0,1 0 0 0 0,-1-1 0 0 0,0 0 0 0 0,1 0 1 0 0,-1-1-1 0 0,0 1 1 0 0,0-1 0 0 0,-1 1 0 0 0,1-1-1 0 0,0 1 1 0 0,0-1 0 0 0,-1 1 0 0 0,1-1 0 0 0,-1 1-1 0 0,1-1 1 0 0,-1 1 0 0 0,0 0 0 0 0,0-1 0 0 0,1 1-1 0 0,-1 0 1 0 0,-2-2 0 0 0,-18-21 113 0 0,-73-55 503 0 0,65 54-235 0 0,-1 1-1 0 0,-59-37 1 0 0,-74-27 190 0 0,-19-13-122 0 0,137 72-336 0 0,-86-52 204 0 0,101 65-253 0 0,-232-137 494 0 0,120 63-233 0 0,-21-13 58 0 0,74 46-193 0 0,-20-13-12 0 0,-37-29-179 0 0,96 69 18 0 0,36 23 7 0 0,1-1 1 0 0,-25-19-1 0 0,26 15 54 0 0,5 6-23 0 0,-1-1 0 0 0,-12-8-1 0 0,19 14-50 0 0,-1 0-1 0 0,1 0 1 0 0,0 0-1 0 0,-1 0 1 0 0,1 1-1 0 0,-1-1 0 0 0,0 0 1 0 0,1 1-1 0 0,-1-1 1 0 0,1 1-1 0 0,-1 0 1 0 0,0 0-1 0 0,1-1 1 0 0,-1 1-1 0 0,0 0 1 0 0,1 1-1 0 0,-1-1 1 0 0,0 0-1 0 0,1 0 1 0 0,-4 2-1 0 0,5-2-3 0 0,0 0 0 0 0,-1 0 0 0 0,1 0-1 0 0,0 0 1 0 0,0 0 0 0 0,0 0 0 0 0,0 0-1 0 0,0 0 1 0 0,0 0 0 0 0,-1 0 0 0 0,1 0-1 0 0,0 0 1 0 0,0 0 0 0 0,0 0 0 0 0,0 0-1 0 0,0 0 1 0 0,0 1 0 0 0,0-1 0 0 0,0 0-1 0 0,-1 0 1 0 0,1 0 0 0 0,0 0 0 0 0,0 0 0 0 0,0 0-1 0 0,0 0 1 0 0,0 1 0 0 0,0-1 0 0 0,0 0-1 0 0,0 0 1 0 0,0 0 0 0 0,0 0 0 0 0,0 0-1 0 0,0 1 1 0 0,0-1 0 0 0,0 0 0 0 0,0 0-1 0 0,0 0 1 0 0,0 0 0 0 0,0 0 0 0 0,0 0-1 0 0,0 1 1 0 0,0-1 0 0 0,0 0 0 0 0,0 0 0 0 0,0 0-1 0 0,0 0 1 0 0,0 0 0 0 0,0 0 0 0 0,0 1-1 0 0,1-1 1 0 0,-1 0 0 0 0,0 0 0 0 0,0 0-1 0 0,0 0 1 0 0,0 0 0 0 0,4 5 0 0 0,1 0 1 0 0,-1-1-1 0 0,1 1 1 0 0,0-1-1 0 0,0 0 1 0 0,9 4-1 0 0,41 21 39 0 0,-17-10 59 0 0,75 52 203 0 0,-39-22-176 0 0,207 130-154 0 0,46 22-932 0 0,-243-151 574 0 0,186 94-856 0 0,-136-75 540 0 0,184 93 94 0 0,-91-63 678 0 0,-205-90-59 0 0,1-2 0 0 0,0 0 0 0 0,0-1 0 0 0,0-1 0 0 0,45 3 0 0 0,-66-8-8 0 0,0 0 0 0 0,1 0 0 0 0,-1 0 0 0 0,0-1 0 0 0,0 1 0 0 0,0 0 1 0 0,0-1-1 0 0,0 0 0 0 0,1 1 0 0 0,-1-1 0 0 0,0 0 0 0 0,-1 0 0 0 0,1 0 0 0 0,3-2 1 0 0,-5 2 1 0 0,1 0 0 0 0,-1 1 0 0 0,1-1 0 0 0,-1 0 0 0 0,1 0 0 0 0,-1 0 0 0 0,1 0 0 0 0,-1 0 0 0 0,1 1 0 0 0,-1-1 0 0 0,0 0 0 0 0,0 0 0 0 0,0 0 0 0 0,1 0 0 0 0,-1 0 0 0 0,0 0 0 0 0,0 0 0 0 0,0 0 0 0 0,0 0 0 0 0,0 0 0 0 0,-1 0 0 0 0,1 0 0 0 0,0 0 0 0 0,0 0 0 0 0,-1 0 0 0 0,1 0 0 0 0,-1 0 0 0 0,1 1 0 0 0,0-1 0 0 0,-1 0 0 0 0,0 0 0 0 0,0-1 0 0 0,-4-4 31 0 0,-1 0 0 0 0,1 0 1 0 0,-1 0-1 0 0,0 1 1 0 0,0 0-1 0 0,0 0 0 0 0,-10-5 1 0 0,-2-2 18 0 0,9 6-31 0 0,-76-56 441 0 0,-150-81 1 0 0,-27 8 297 0 0,152 77-560 0 0,-147-86 219 0 0,95 51-243 0 0,-9-6-43 0 0,-91-63-136 0 0,147 91 0 0 0,35 27 57 0 0,-24-16 10 0 0,91 52-108 0 0,-24-11 1 0 0,25 13 12 0 0,-1-1 0 0 0,-22-15 1 0 0,32 21 29 0 0,1-1 0 0 0,0 1 0 0 0,-1 0 0 0 0,1 0 0 0 0,-1 0 0 0 0,1 0 0 0 0,-1 0 0 0 0,1 0 0 0 0,-5 0 1 0 0,4 1 1 0 0,0-1 0 0 0,1 1 0 0 0,-1-1 0 0 0,1 0 0 0 0,-1 0 0 0 0,1 0 0 0 0,-5-2 0 0 0,4 3 7 0 0,3 0-11 0 0,0 1 0 0 0,0-1 0 0 0,0 0 0 0 0,0 0 0 0 0,0 1 0 0 0,0-1 0 0 0,0 0 0 0 0,0 0 0 0 0,0 1 0 0 0,0-1 0 0 0,0 0 0 0 0,0 0 0 0 0,0 0 0 0 0,0 1 0 0 0,0-1 0 0 0,0 0 0 0 0,0 0 0 0 0,0 0 0 0 0,1 1 0 0 0,-1-1 0 0 0,0 0 0 0 0,0 0 0 0 0,0 0 0 0 0,0 1 0 0 0,0-1 0 0 0,1 0 0 0 0,-1 0 0 0 0,0 0 0 0 0,0 0 0 0 0,0 0 0 0 0,0 1 0 0 0,1-1 0 0 0,5 4-9 0 0,-1 0 1 0 0,2 0 0 0 0,6 4 0 0 0,10 5-47 0 0,20 16-43 0 0,58 35 20 0 0,465 284 62 0 0,-250-158-635 0 0,-139-88 14 0 0,-31-19 37 0 0,36 23-410 0 0,-97-55 356 0 0,124 55 0 0 0,104 14 726 0 0,-266-104 15 0 0,-28-9-14 0 0,0-1 1 0 0,36 6-1 0 0,32 1 10 0 0,-84-13-92 0 0,-1 1-1 0 0,0-1 1 0 0,0 0 0 0 0,1 0 0 0 0,-1-1 0 0 0,0 1 0 0 0,0 0 0 0 0,0-1 0 0 0,1 1 0 0 0,-1-1-1 0 0,0 0 1 0 0,0 0 0 0 0,0 0 0 0 0,0 0 0 0 0,0 0 0 0 0,0 0 0 0 0,1-2 0 0 0,-2 3 6 0 0,-1 0 1 0 0,0 0-1 0 0,0 0 1 0 0,0 0-1 0 0,0 0 1 0 0,0 0-1 0 0,0 0 0 0 0,0 0 1 0 0,0 0-1 0 0,0 0 1 0 0,0-1-1 0 0,0 1 1 0 0,0 0-1 0 0,0 0 1 0 0,0 0-1 0 0,0 0 1 0 0,0 0-1 0 0,1 0 1 0 0,-1 0-1 0 0,0 0 1 0 0,0 0-1 0 0,0 0 1 0 0,0-1-1 0 0,0 1 0 0 0,0 0 1 0 0,0 0-1 0 0,0 0 1 0 0,0 0-1 0 0,0 0 1 0 0,0 0-1 0 0,0 0 1 0 0,0 0-1 0 0,0 0 1 0 0,-1 0-1 0 0,1-1 1 0 0,0 1-1 0 0,0 0 1 0 0,0 0-1 0 0,0 0 1 0 0,0 0-1 0 0,0 0 1 0 0,0 0-1 0 0,0 0 0 0 0,0 0 1 0 0,0 0-1 0 0,0 0 1 0 0,0 0-1 0 0,0 0 1 0 0,0 0-1 0 0,0 0 1 0 0,-1-1-1 0 0,1 1 1 0 0,0 0-1 0 0,0 0 1 0 0,0 0-1 0 0,0 0 1 0 0,0 0-1 0 0,-13-14-34 0 0,-2-4 308 0 0,-1 2-1 0 0,-29-26 1 0 0,10 16 54 0 0,-1 1 0 0 0,-57-29 1 0 0,-165-80 610 0 0,111 62-446 0 0,0-1-64 0 0,-178-89 106 0 0,193 97-352 0 0,-54-22 40 0 0,-118-29-12 0 0,221 82-283 0 0,-1 4 0 0 0,-148-34 1 0 0,152 46 74 0 0,-9-2 0 0 0,78 18 52 0 0,-1 0 1 0 0,1-1 0 0 0,0-1 0 0 0,-21-9 0 0 0,31 13-31 0 0,0-1-20 0 0,1 1 0 0 0,0 0 0 0 0,-1-1 0 0 0,1 1 0 0 0,-1 0 0 0 0,1-1 0 0 0,-1 1 0 0 0,1 0 1 0 0,-1 0-1 0 0,1-1 0 0 0,-1 1 0 0 0,1 0 0 0 0,-1 0 0 0 0,1 0 0 0 0,-1 0 0 0 0,1 0 0 0 0,-1 0 0 0 0,0 0 1 0 0,1 0-1 0 0,-1 0 0 0 0,1 0 0 0 0,-1 0 0 0 0,1 0 0 0 0,-1 0 0 0 0,1 0 0 0 0,-1 1 0 0 0,1-1 0 0 0,-1 0 1 0 0,1 0-1 0 0,-1 1 0 0 0,1-1 0 0 0,-1 0 0 0 0,1 1 0 0 0,-1-1 0 0 0,1 0 0 0 0,0 1 0 0 0,-1-1 0 0 0,0 1 1 0 0,1-1-3 0 0,0 1 0 0 0,0-1 0 0 0,0 0 0 0 0,0 1 0 0 0,0-1 0 0 0,0 0 0 0 0,0 1 0 0 0,0-1 0 0 0,0 0 0 0 0,0 1 0 0 0,0-1 0 0 0,0 0 0 0 0,0 1 0 0 0,0-1 0 0 0,0 0 0 0 0,1 1 0 0 0,-1-1 0 0 0,0 0 0 0 0,0 0 0 0 0,0 1 0 0 0,0-1 0 0 0,1 0 0 0 0,-1 0 0 0 0,0 1 0 0 0,1-1 0 0 0,2 3 0 0 0,1 0 0 0 0,0 0 0 0 0,0-1 0 0 0,0 1 0 0 0,8 2 0 0 0,3 3 0 0 0,246 146 146 0 0,-119-72-93 0 0,3 2-66 0 0,-78-41-23 0 0,77 46-80 0 0,-89-58-87 0 0,332 194-1772 0 0,-379-220 1924 0 0,450 263-3260 0 0,-454-266 3316 0 0,79 41 345 0 0,142 50 1 0 0,-163-70-351 0 0,-40-14 16 0 0,1-1 0 0 0,-1-1 0 0 0,47 7 0 0 0,-31-8 31 0 0,-29-4-19 0 0,1 0-1 0 0,14 0 1 0 0,-20-2-13 0 0,0 0 0 0 0,0-1-1 0 0,0 1 1 0 0,0-1 0 0 0,0 0-1 0 0,0 0 1 0 0,0 0 0 0 0,-1-1-1 0 0,7-2 1 0 0,-9 3-8 0 0,0 0 0 0 0,0 0 1 0 0,0 0-1 0 0,0 0 0 0 0,0-1 0 0 0,-1 1 0 0 0,1 0 1 0 0,0 0-1 0 0,-1 0 0 0 0,1-1 0 0 0,-1 1 0 0 0,1 0 1 0 0,-1-1-1 0 0,1 1 0 0 0,-1-1 0 0 0,0 1 0 0 0,0 0 0 0 0,0-1 1 0 0,0 1-1 0 0,0-1 0 0 0,0 1 0 0 0,0 0 0 0 0,0-1 1 0 0,-1-1-1 0 0,0-3 25 0 0,0 1-1 0 0,0-1 1 0 0,-1 1 0 0 0,0-1 0 0 0,-2-5 0 0 0,-7-6 51 0 0,1 0 0 0 0,-2 1 0 0 0,0 1 0 0 0,-28-27 1 0 0,3 8 68 0 0,-2 1 0 0 0,-67-42 1 0 0,30 22 123 0 0,-190-130 717 0 0,84 50-345 0 0,-131-92 188 0 0,261 190-780 0 0,-268-170 310 0 0,201 146-366 0 0,82 42 0 0 0,0-1 0 0 0,-54-36 0 0 0,66 36 0 0 0,7 3 0 0 0,-2 2 0 0 0,1 0 0 0 0,-2 1 0 0 0,-26-12 0 0 0,8 4 0 0 0,32 16 0 0 0,0 0 0 0 0,-1 0 0 0 0,1 1 0 0 0,-11-4 0 0 0,57 33 0 0 0,157 107 80 0 0,-100-59-80 0 0,-18-12 0 0 0,146 97 0 0 0,-5-14 46 0 0,-115-79-2 0 0,161 76-64 0 0,-236-130-23 0 0,50 14-1 0 0,-22-8 45 0 0,-43-13-5 0 0,1 0 0 0 0,-1-1 1 0 0,1-1-1 0 0,-1 0 0 0 0,1-1 1 0 0,19 1-1 0 0,-23-3-30 0 0,46-2-228 0 0,-52 2 265 0 0,0-1 0 0 0,0 0 1 0 0,0 0-1 0 0,-1 0 0 0 0,1 0 1 0 0,0-1-1 0 0,0 0 0 0 0,4-3 1 0 0,-9 5 1 0 0,1 0 0 0 0,-1-1 0 0 0,0 1 0 0 0,1 0 0 0 0,-1-1 0 0 0,0 1 0 0 0,0-1 0 0 0,0 1 0 0 0,1-1 0 0 0,-1 1 0 0 0,0-1 0 0 0,0 1 0 0 0,0-1 0 0 0,0 1 0 0 0,0-1 0 0 0,0 1 0 0 0,0-1 0 0 0,0 1 0 0 0,0-1 1 0 0,0 1-1 0 0,0-1 0 0 0,0 1 0 0 0,0-1 0 0 0,-1-2 10 0 0,1 1-11 0 0,0 0 0 0 0,0 0 0 0 0,0 0 0 0 0,-1 0 1 0 0,1-1-1 0 0,-1 1 0 0 0,1 0 0 0 0,-1 0 0 0 0,0 0 0 0 0,0 0 1 0 0,0 0-1 0 0,0 0 0 0 0,0 1 0 0 0,-1-1 0 0 0,-1-2 1 0 0,-2-1 8 0 0,0 1-1 0 0,0-1 1 0 0,-9-5 0 0 0,-11-8 27 0 0,-37-45-24 0 0,22 20-18 0 0,-28-29 43 0 0,36 37 16 0 0,-2 0 1 0 0,-73-56-1 0 0,-384-206 44 0 0,173 108-207 0 0,253 151 168 0 0,12 7 1 0 0,48 28-60 0 0,-1 1-1 0 0,1-1 1 0 0,-9-2 0 0 0,-3-1-3 0 0,79 45 43 0 0,-19-10-22 0 0,54 37-21 0 0,-46-30 0 0 0,56 30 0 0 0,55 10 0 0 0,-77-37 0 0 0,162 66 0 0 0,-13-6 0 0 0,-177-71 0 0 0,-25-12 0 0 0,43 16 0 0 0,74 16 0 0 0,-133-44 0 0 0,0 0 0 0 0,1-1 0 0 0,-1-1 0 0 0,1-1 0 0 0,22 0 0 0 0,-35-1 0 0 0,-1-1 0 0 0,1 1 0 0 0,0-1 0 0 0,-1 0 0 0 0,8-2 0 0 0,-10 3 0 0 0,-1 0 0 0 0,1 0 0 0 0,0-1 0 0 0,0 1 0 0 0,0 0 0 0 0,-1-1 0 0 0,1 1 0 0 0,0 0 0 0 0,-1-1 0 0 0,1 1 0 0 0,0-1 0 0 0,-1 1 0 0 0,1-1 0 0 0,-1 0 0 0 0,1 1 0 0 0,-1-1 0 0 0,1 0 0 0 0,-1 1 0 0 0,1-1 0 0 0,-1 0 0 0 0,0 1 0 0 0,1-1 0 0 0,-1 0 0 0 0,0 0 0 0 0,0 1 0 0 0,1-1 0 0 0,-1 0 0 0 0,0 0 0 0 0,0 0 0 0 0,0 1 0 0 0,0-1 0 0 0,0 0 0 0 0,0-1 0 0 0,-2-3 1 0 0,1 0 0 0 0,-1 1 0 0 0,0-1 0 0 0,0 0 1 0 0,0 1-1 0 0,-1 0 0 0 0,1-1 0 0 0,-1 1 0 0 0,0 0 1 0 0,-5-4-1 0 0,-2-1 12 0 0,0 0 0 0 0,-17-11 1 0 0,10 8 5 0 0,-22-14 71 0 0,-43-22 1 0 0,-8-5 17 0 0,-59-40 94 0 0,119 75-165 0 0,-119-84 20 0 0,18 11-176 0 0,101 72 129 0 0,0 2 0 0 0,-51-21 0 0 0,45 24 23 0 0,-55-20 34 0 0,83 32-62 0 0,-1 0 1 0 0,1 0 0 0 0,-1 1 0 0 0,1 0-1 0 0,-1 0 1 0 0,0 1 0 0 0,1 0 0 0 0,-15 2 0 0 0,22-2 5 0 0,0 1 0 0 0,-1-1 0 0 0,1 0 0 0 0,0 0 0 0 0,-1 1 0 0 0,1-1 0 0 0,0 1 1 0 0,0-1-1 0 0,0 1 0 0 0,0 0 0 0 0,0 0 0 0 0,-1-1 0 0 0,1 1 0 0 0,0 0 1 0 0,0 0-1 0 0,1 0 0 0 0,-1 0 0 0 0,0 0 0 0 0,0 0 0 0 0,0 0 0 0 0,1 0 0 0 0,-1 0 1 0 0,0 1-1 0 0,1-1 0 0 0,-1 0 0 0 0,1 0 0 0 0,0 1 0 0 0,-1-1 0 0 0,1 0 1 0 0,0 0-1 0 0,0 1 0 0 0,0-1 0 0 0,0 0 0 0 0,0 1 0 0 0,0-1 0 0 0,0 0 0 0 0,0 1 1 0 0,0-1-1 0 0,1 2 0 0 0,2 11 4 0 0,-2-7-9 0 0,1 0-1 0 0,-1 0 1 0 0,1 0-1 0 0,0 0 1 0 0,1 0 0 0 0,-1-1-1 0 0,1 1 1 0 0,1-1 0 0 0,-1 0-1 0 0,1 0 1 0 0,7 9 0 0 0,7 0-55 0 0,1 0 1 0 0,1-1 0 0 0,29 15 0 0 0,7 5-39 0 0,194 121-3 0 0,42 29-68 0 0,-251-158 95 0 0,1-3 1 0 0,53 23-1 0 0,-78-39 35 0 0,3 2-60 0 0,42 10 0 0 0,-2 0-96 0 0,-54-18 174 0 0,0 1 0 0 0,1-1 1 0 0,-1 0-1 0 0,0 0 0 0 0,1-1 1 0 0,-1 0-1 0 0,0 0 0 0 0,1-1 0 0 0,-1 1 1 0 0,9-3-1 0 0,-13 2 7 0 0,0 1 1 0 0,1-1-1 0 0,-1 0 0 0 0,0 0 1 0 0,0 0-1 0 0,0 0 0 0 0,0 0 0 0 0,0-1 1 0 0,0 1-1 0 0,0 0 0 0 0,0-1 1 0 0,0 0-1 0 0,2-2 0 0 0,-3 2-3 0 0,-1 1 0 0 0,1-1 0 0 0,0 1-1 0 0,-1-1 1 0 0,1 1 0 0 0,-1-1 0 0 0,1 1-1 0 0,-1-1 1 0 0,0 0 0 0 0,1 1 0 0 0,-1-1 0 0 0,0 0-1 0 0,0 0 1 0 0,-1 1 0 0 0,1-1 0 0 0,0 0-1 0 0,0 1 1 0 0,-1-1 0 0 0,1 1 0 0 0,-1-1-1 0 0,0-2 1 0 0,-6-18-55 0 0,5 17 62 0 0,1 0-1 0 0,0 1 0 0 0,-1-1 1 0 0,0 1-1 0 0,0-1 0 0 0,0 1 1 0 0,-1-1-1 0 0,1 1 1 0 0,-7-7-1 0 0,-51-45 67 0 0,55 50-67 0 0,-8-9 0 0 0,-1 1 0 0 0,-27-21 0 0 0,12 14-2 0 0,-45-34 14 0 0,-91-72 42 0 0,5 14 10 0 0,78 54-22 0 0,17 12-12 0 0,51 38 138 0 0,-26-14 0 0 0,34 20-108 0 0,0 1 0 0 0,0 0 0 0 0,0 0 0 0 0,0 0 0 0 0,0 1 0 0 0,0 0 0 0 0,-12-1 0 0 0,9 4 168 0 0,9-2-229 0 0,0 0 1 0 0,0 0 0 0 0,0 0 0 0 0,0 0-1 0 0,0 0 1 0 0,0 0 0 0 0,0 0 0 0 0,0 0 0 0 0,0 0-1 0 0,1 0 1 0 0,-1 0 0 0 0,0 0 0 0 0,0 0-1 0 0,0 0 1 0 0,0 0 0 0 0,0 0 0 0 0,0 0 0 0 0,0 0-1 0 0,0 0 1 0 0,0 0 0 0 0,0 0 0 0 0,0 0-1 0 0,0 0 1 0 0,0 0 0 0 0,0 0 0 0 0,0 0-1 0 0,0 1 1 0 0,0-1 0 0 0,0 0 0 0 0,0 0 0 0 0,0 0-1 0 0,0 0 1 0 0,0 0 0 0 0,0 0 0 0 0,0 0-1 0 0,0 0 1 0 0,0 0 0 0 0,0 0 0 0 0,0 0 0 0 0,0 0-1 0 0,0 0 1 0 0,0 0 0 0 0,0 0 0 0 0,0 0-1 0 0,0 0 1 0 0,0 1 0 0 0,0-1 0 0 0,0 0 0 0 0,0 0-1 0 0,0 0 1 0 0,0 0 0 0 0,0 0 0 0 0,0 0-1 0 0,0 0 1 0 0,0 0 0 0 0,0 0 0 0 0,0 0 0 0 0,0 0-1 0 0,-1 0 1 0 0,45 51-142 0 0,72 66 374 0 0,-85-88-245 0 0,53 39 0 0 0,15 12-48 0 0,-86-67 35 0 0,1 0 1 0 0,0-2-1 0 0,1 0 1 0 0,0 0-1 0 0,1-1 1 0 0,19 9-1 0 0,-23-14 5 0 0,9 5-31 0 0,1 0 0 0 0,0-2-1 0 0,33 9 1 0 0,-35-14-240 0 0,-1 0 1 0 0,29 0 0 0 0,-40-4-614 0 0,1 1 0 0 0,-1-1 0 0 0,1 0 0 0 0,13-5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2.2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 6336 0 0,'27'5'830'0'0,"-1"1"-363"0"0,-7-5-151 0 0,42 0 532 0 0,30 5 638 0 0,90 0-12 0 0,-8-16-1263 0 0,55 0-82 0 0,-187 10-187 0 0,0 3 0 0 0,0 1 0 0 0,61 14 0 0 0,-96-16-36 0 0,40 9-187 0 0,26 2 550 0 0,-58-12-203 0 0,0 0-1 0 0,0-1 0 0 0,15-1 0 0 0,-20 0-139 0 0,0-1-1 0 0,0 0 1 0 0,10-3-1 0 0,-11 2 166 0 0,0-1 0 0 0,1-1-1 0 0,12-8 1 0 0,-13 8-92 0 0,0 0 0 0 0,-1 0 0 0 0,14-4 0 0 0,-11 9 121 0 0,9-7-621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2.8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54 7056 0 0,'10'1'80'0'0,"-1"-1"0"0"0,1 0 0 0 0,-1 0 0 0 0,1-1 0 0 0,-1 0 0 0 0,13-3-1 0 0,-3 1-117 0 0,36-6 95 0 0,150-20 1077 0 0,-122 23-404 0 0,1 4 1 0 0,-1 4 0 0 0,163 23-1 0 0,-68 12-519 0 0,56 9-703 0 0,-206-42 617 0 0,0-1-1 0 0,35-1 1 0 0,-49-3-1863 0 0,22-4 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3.3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 1 5760 0 0,'-7'10'109'0'0,"-1"0"0"0"0,-15 14 1 0 0,23-23-123 0 0,-1-1 1 0 0,0 0-1 0 0,1 1 1 0 0,-1-1 0 0 0,0 1-1 0 0,1 0 1 0 0,-1-1-1 0 0,1 1 1 0 0,-1-1-1 0 0,1 1 1 0 0,-1 0-1 0 0,1 0 1 0 0,0-1 0 0 0,-1 1-1 0 0,1 0 1 0 0,0-1-1 0 0,-1 1 1 0 0,1 0-1 0 0,0 0 1 0 0,0 0 0 0 0,0-1-1 0 0,0 1 1 0 0,0 0-1 0 0,0 1 1 0 0,0-1 41 0 0,1 0 1 0 0,-1 0 0 0 0,1 0 0 0 0,-1-1 0 0 0,1 1-1 0 0,0 0 1 0 0,0 0 0 0 0,-1-1 0 0 0,1 1-1 0 0,0 0 1 0 0,0-1 0 0 0,-1 1 0 0 0,1-1-1 0 0,0 1 1 0 0,0-1 0 0 0,0 0 0 0 0,1 1-1 0 0,7 2 319 0 0,0-1-1 0 0,0 0 0 0 0,13 1 0 0 0,-16-2-314 0 0,328 24 1869 0 0,1-24-919 0 0,-163-3-1044 0 0,307-24-621 0 0,-402 20-1488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4.0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 7224 0 0,'38'7'187'0'0,"-1"-1"0"0"0,0-3 1 0 0,65 0-1 0 0,-64-3-14 0 0,299-12 1582 0 0,-125 1-888 0 0,287 18-1110 0 0,-469-4 230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4.5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26 4864 0 0,'0'0'505'0'0,"0"-1"-430"0"0,19-8 1959 0 0,-14 7-1867 0 0,0 0 0 0 0,-1 0 0 0 0,1 0-1 0 0,0 0 1 0 0,0 1 0 0 0,0 0 0 0 0,10-1-1 0 0,38 0 717 0 0,-52 2-858 0 0,25 1 478 0 0,44 6 1 0 0,-6 6-3725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5.34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7168 0 0,'15'6'768'0'0,"-5"-3"-768"0"0,2-1 0 0 0,1-1 0 0 0,-1-1-96 0 0,0 0 96 0 0,0 0 0 0 0,0-1 152 0 0,-2-1-24 0 0,2 2 0 0 0,-1-3-128 0 0,0 2-112 0 0,-2-1 16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5.87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 1 5296 0 0,'6'15'472'0'0,"-5"-8"-376"0"0,-1 1-96 0 0,1 2 0 0 0,2 2 104 0 0,-2 0 8 0 0,-1 0 0 0 0,2 1 0 0 0,0 0-112 0 0,1-1 64 0 0,-1 0-64 0 0,0 0 0 0 0,1 0 64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6:26.7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 7600 0 0,'0'0'808'0'0,"7"0"-808"0"0,0-1 0 0 0,2 0 0 0 0,-1-1 0 0 0,-1 1 0 0 0,1 0-72 0 0,2 1 72 0 0,-1 0 0 0 0,-1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15.476"/>
    </inkml:context>
    <inkml:brush xml:id="br0">
      <inkml:brushProperty name="width" value="0.1" units="cm"/>
      <inkml:brushProperty name="height" value="0.1" units="cm"/>
    </inkml:brush>
  </inkml:definitions>
  <inkml:trace contextRef="#ctx0" brushRef="#br0">5 3604 4608 0 0,'0'0'3336'0'0,"0"-6"-3047"0"0,0 1-209 0 0,-2-15 468 0 0,2 19-531 0 0,0 0 0 0 0,0 0-1 0 0,0 0 1 0 0,0 0 0 0 0,0 0 0 0 0,0 0 0 0 0,-1 0 0 0 0,1 0-1 0 0,0 0 1 0 0,0 0 0 0 0,-1 0 0 0 0,0-1 0 0 0,1 0 49 0 0,1 1-57 0 0,-1 0 0 0 0,1-1-1 0 0,0 1 1 0 0,-1 0-1 0 0,0-1 1 0 0,1 1-1 0 0,-1-1 1 0 0,0 1 0 0 0,0-1-1 0 0,1 1 1 0 0,-1 0-1 0 0,0-1 1 0 0,-1 1-1 0 0,1-1 1 0 0,0-2 0 0 0,-1-3 211 0 0,1-10 49 0 0,0-1 0 0 0,5-24 1 0 0,-5 39-235 0 0,0-1-1 0 0,0 1 1 0 0,0-1 0 0 0,0 1 0 0 0,-1-5 0 0 0,-1-10 181 0 0,3 2 165 0 0,-1 12-449 0 0,1 0-1 0 0,-1 0 0 0 0,0 0 0 0 0,-1-7 0 0 0,0 4 44 0 0,0 1-1 0 0,1-1 0 0 0,0 0 0 0 0,1-11 0 0 0,0 12 19 0 0,0-1-1 0 0,-1 1 0 0 0,0-1 1 0 0,-1 1-1 0 0,0-7 1 0 0,0 4 87 0 0,0 1 0 0 0,0 0 0 0 0,1-1 1 0 0,2-11-1 0 0,-1-10 84 0 0,1 13-404 0 0,-1 15 197 0 0,-1 0 0 0 0,1 0 0 0 0,-1 0-1 0 0,0 0 1 0 0,0 0 0 0 0,0 0-1 0 0,0 0 1 0 0,0-2 0 0 0,3-25-101 0 0,-3 22 169 0 0,2-14 40 0 0,-1 8-39 0 0,4-19 2 0 0,-4 30-28 0 0,-1 0 0 0 0,1 0 0 0 0,-1 0 0 0 0,1 0 0 0 0,-1 0 0 0 0,0 0 0 0 0,0 0 0 0 0,0-1 0 0 0,0 1 0 0 0,0 0 0 0 0,-1-3 0 0 0,0-1 0 0 0,-1-72 44 0 0,0 21-8 0 0,-1-13-208 0 0,1-18 336 0 0,1 70-164 0 0,-1 6-11 0 0,4-11 171 0 0,-1 18-115 0 0,0 0-1 0 0,-1 0 0 0 0,0 0 1 0 0,0-1-1 0 0,-1-4 1 0 0,2-23-279 0 0,0 13 68 0 0,-1-1 157 0 0,-1 6-10 0 0,1 0 1 0 0,4-21 0 0 0,-5 23 18 0 0,1 12 0 0 0,-1 0 0 0 0,1 0 0 0 0,0 0 0 0 0,0-1 0 0 0,0 1 0 0 0,0 0 0 0 0,0 0 0 0 0,0-1 0 0 0,0 1 0 0 0,0 0 0 0 0,1 0 0 0 0,-1 0 0 0 0,0-1 0 0 0,1 0 0 0 0,1-13 0 0 0,-1 2 0 0 0,0 4 0 0 0,0-1 0 0 0,0 1 0 0 0,-1-11 0 0 0,0 10 0 0 0,-1 5 0 0 0,2-6 0 0 0,3-22-15 0 0,-2 16-120 0 0,-2 14 148 0 0,0 0-1 0 0,0 0 1 0 0,0 0 0 0 0,1 0-1 0 0,-1 1 1 0 0,2-5-1 0 0,-1 4 8 0 0,0 1 1 0 0,-1-1-1 0 0,0 0 0 0 0,0 0 0 0 0,0 1 0 0 0,0-1 0 0 0,0 0 1 0 0,-1-3-1 0 0,1 4-143 0 0,2-27 40 0 0,-4 3 35 0 0,1-42 0 0 0,2 31 30 0 0,-3 16 88 0 0,1 16-50 0 0,1 1 1 0 0,-1-1-1 0 0,1 1 1 0 0,0-1-1 0 0,1-8 1 0 0,1-16-222 0 0,-2-3 265 0 0,3-25-128 0 0,-4 28 102 0 0,0-1-12 0 0,1-117-200 0 0,-1 107 228 0 0,2 37-54 0 0,-1-1 0 0 0,0 1 0 0 0,0 0 0 0 0,0-1 0 0 0,-2-5 0 0 0,1-9 0 0 0,4-40 326 0 0,-3 28-556 0 0,0 1 230 0 0,0-6 0 0 0,0-73-328 0 0,-3 88-274 0 0,3 16 726 0 0,-1 1 0 0 0,0 0 0 0 0,1 0 0 0 0,0-1 0 0 0,0 1 0 0 0,0 0 0 0 0,1-7 0 0 0,-4-25-209 0 0,2-1-70 0 0,1 25 108 0 0,-1 0 0 0 0,2 0 1 0 0,-1 0-1 0 0,4-13 0 0 0,-4 21-15 0 0,0 0 0 0 0,1 1 0 0 0,-2-1 0 0 0,1 1 0 0 0,0-1 0 0 0,-1-4 0 0 0,0 5 252 0 0,1-1 0 0 0,-1 0 0 0 0,1 0 0 0 0,0 1 0 0 0,0-1 0 0 0,0 0 0 0 0,1-4 0 0 0,-1 5-175 0 0,1 1 0 0 0,-1-1 0 0 0,0 0 0 0 0,0 0 0 0 0,0 0 1 0 0,0 0-1 0 0,0 0 0 0 0,0 1 0 0 0,0-1 0 0 0,-1-3 0 0 0,1-23-15 0 0,-2 16-146 0 0,1 0 1 0 0,0 0-1 0 0,2-13 1 0 0,-1 6-41 0 0,-1 1 23 0 0,0 14 142 0 0,1-1 0 0 0,0 0 0 0 0,0 1 0 0 0,0-1 1 0 0,1-4-1 0 0,-3-5 21 0 0,4 8 0 0 0,-3 1 0 0 0,0-4 0 0 0,3-2 0 0 0,-2 9 0 0 0,2-7 0 0 0,-1-1 0 0 0,0 1 0 0 0,-2-18 0 0 0,1 13 0 0 0,0 12 0 0 0,0-1 0 0 0,0 0 0 0 0,0 0 0 0 0,0 0 0 0 0,1 0 0 0 0,-1 0 0 0 0,1 0 0 0 0,0 0 0 0 0,1-4 0 0 0,-1-1 0 0 0,-1 6 0 0 0,0 0 0 0 0,0 0 0 0 0,0 0 0 0 0,0 0 0 0 0,0 1 0 0 0,1-1 0 0 0,-1 0 0 0 0,2-4 0 0 0,-3-4 0 0 0,1 9 0 0 0,0 0 0 0 0,0 0 0 0 0,-1 0 0 0 0,1 0 0 0 0,0 0 0 0 0,0 0 0 0 0,0 0 0 0 0,0 0 0 0 0,0 0 0 0 0,0 0 0 0 0,1 0 0 0 0,-1 0 0 0 0,0 0 0 0 0,1 0 0 0 0,-1 0 0 0 0,0 0 0 0 0,1 0 0 0 0,-1 1 0 0 0,1-1 0 0 0,0-2 0 0 0,1-9-44 0 0,-1 2-35 0 0,0 5 78 0 0,0-1-1 0 0,-1 1 1 0 0,0 0-1 0 0,0-1 1 0 0,0 1-1 0 0,0 0 1 0 0,-1 0-1 0 0,-2-9 1 0 0,3 14 5 0 0,0-1 0 0 0,0 1 0 0 0,-1-1 0 0 0,1 1 0 0 0,0-1 0 0 0,0 0 0 0 0,0 1 0 0 0,0-1 0 0 0,0 1 0 0 0,0-1 0 0 0,0 1 0 0 0,1-1 0 0 0,-1 0 1 0 0,0 1-1 0 0,0-1 0 0 0,1 0 0 0 0,-1 0-3 0 0,0 1 1 0 0,0-1-1 0 0,0 1 0 0 0,1-1 1 0 0,-1 0-1 0 0,0 1 1 0 0,0-1-1 0 0,0 0 0 0 0,0 1 1 0 0,0-1-1 0 0,0 0 1 0 0,0 1-1 0 0,0-1 0 0 0,-1 0 1 0 0,1 1-1 0 0,0-1 1 0 0,0 0-1 0 0,0 1 0 0 0,-1-1 1 0 0,1 1-1 0 0,0-1 0 0 0,-1 0 1 0 0,1 1-1 0 0,-1-1 1 0 0,5-18-2 0 0,-6 12 0 0 0,2 6 0 0 0,-1 1 0 0 0,1-1 0 0 0,0 1 0 0 0,0-1 0 0 0,0 0 0 0 0,-1 0 0 0 0,1 1 0 0 0,0-1 0 0 0,0 0 0 0 0,0 1 0 0 0,0-1 0 0 0,0 0 0 0 0,0 1 0 0 0,0-1 0 0 0,1-1 0 0 0,-4-17 212 0 0,5-34-240 0 0,-1 50 43 0 0,-10-9 35 0 0,9 11-34 0 0,-1 1 1 0 0,1-1-1 0 0,0 0 1 0 0,0 0-1 0 0,0 1 1 0 0,-1-1-1 0 0,1 0 1 0 0,0 0-1 0 0,0 0 0 0 0,0 1 1 0 0,0-1-1 0 0,0 0 1 0 0,1-1-1 0 0,-2-9 401 0 0,3 5-508 0 0,-2 5 62 0 0,-1 0 7 0 0,1 0 0 0 0,-1 0 0 0 0,1 0-1 0 0,-1 0 1 0 0,1 0 0 0 0,0-1 0 0 0,0 1 0 0 0,0 0 0 0 0,0 0 0 0 0,0 0 0 0 0,0-1 0 0 0,0 1-1 0 0,0-1 1 0 0,1-3 65 0 0,0-1-32 0 0,-2 0-11 0 0,0 4 6 0 0,1-1 0 0 0,-1 1 0 0 0,1-1 1 0 0,0 1-1 0 0,0-1 0 0 0,0 1 0 0 0,0-1 0 0 0,1-3 1 0 0,-1 3 1 0 0,0-8-8 0 0,0-8 0 0 0,0 18 3 0 0,0 0 0 0 0,1-1 0 0 0,-1 0 0 0 0,0 1 1 0 0,0-1-1 0 0,0 1 0 0 0,-1-1 0 0 0,1 1 0 0 0,0 0 1 0 0,-1-3-1 0 0,-1-1 4 0 0,2 0 0 0 0,-1 1 1 0 0,0-1-1 0 0,1-8 1 0 0,0-4-8 0 0,-2 2 0 0 0,1 15 0 0 0,1-1 0 0 0,0 1 0 0 0,0-1 0 0 0,0 1 0 0 0,0-1 0 0 0,0 1 0 0 0,0-1 0 0 0,0 1 0 0 0,0-1 0 0 0,0 1 0 0 0,0-1 0 0 0,0 1 0 0 0,0-1 0 0 0,0 1 0 0 0,0 0 0 0 0,1-1 0 0 0,-1 1 0 0 0,0-1 0 0 0,0 1 0 0 0,0-1 0 0 0,1 1 0 0 0,-1 0 0 0 0,1-1 0 0 0,-1 0 0 0 0,1-2 61 0 0,-2-7 102 0 0,4-16-315 0 0,-4 4 152 0 0,0 11 0 0 0,2-16 16 0 0,-1 19 73 0 0,0-4-74 0 0,0-1-1 0 0,3-17 1 0 0,-3 27-21 0 0,1 0-1 0 0,-1-1 1 0 0,0 1-1 0 0,0 0 1 0 0,0 0-1 0 0,-1 0 1 0 0,1 0-1 0 0,-1 0 1 0 0,0 0 0 0 0,0 0-1 0 0,-1-3 1 0 0,2 5-48 0 0,-1-20 329 0 0,-1 8-198 0 0,2 11-23 0 0,2-1 14 0 0,0 2 21 0 0,-9-15-85 0 0,6 14 3 0 0,1 2-8 0 0,0 0 4 0 0,0 0 0 0 0,1 0 0 0 0,-1 0 0 0 0,0 0 0 0 0,0-1 0 0 0,1 1 0 0 0,-1 0 0 0 0,0 0 0 0 0,0 0 0 0 0,0 0 0 0 0,1 0 0 0 0,-1 0 0 0 0,0 0 0 0 0,0-1 0 0 0,0 1 0 0 0,0 0 0 0 0,1 0 0 0 0,-1 0 0 0 0,0-1 0 0 0,0 1 0 0 0,0 0 0 0 0,0 0 0 0 0,0 0 0 0 0,1-1 0 0 0,-1 1 0 0 0,0 0 0 0 0,0 0 0 0 0,0-1 0 0 0,0 1 0 0 0,0 0 0 0 0,0 0 0 0 0,0 0 0 0 0,0-1 0 0 0,0 1 0 0 0,-1-5-3 0 0,1 0 0 0 0,2 1 0 0 0,-1-1 0 0 0,-1 1 12 0 0,-5 3-13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22.820"/>
    </inkml:context>
    <inkml:brush xml:id="br0">
      <inkml:brushProperty name="width" value="0.1" units="cm"/>
      <inkml:brushProperty name="height" value="0.1" units="cm"/>
    </inkml:brush>
  </inkml:definitions>
  <inkml:trace contextRef="#ctx0" brushRef="#br0">103 20 4544 0 0,'0'2'1266'0'0,"-4"26"847"0"0,4-25-2012 0 0,-1 1 0 0 0,0-1 0 0 0,0 0-1 0 0,0 0 1 0 0,-1 0 0 0 0,1 0 0 0 0,-1 0-1 0 0,1 0 1 0 0,-1-1 0 0 0,-4 6 0 0 0,5-8-52 0 0,1 1 0 0 0,-1 0 0 0 0,0 0 0 0 0,1 0 0 0 0,-1-1 0 0 0,1 1 1 0 0,-1 0-1 0 0,1 0 0 0 0,0 0 0 0 0,-1 0 0 0 0,1 0 0 0 0,-1 2 0 0 0,-3 8 298 0 0,-31 39 1092 0 0,2-16 205 0 0,31-33-1576 0 0,3-5-65 0 0,0 1 1 0 0,0-1 0 0 0,0 1 0 0 0,1-1 0 0 0,-1 1-1 0 0,1 0 1 0 0,0-1 0 0 0,0 1 0 0 0,0 0-1 0 0,0 0 1 0 0,1 0 0 0 0,4-5 0 0 0,9-11-245 0 0,9-15 9 0 0,-16 20 248 0 0,3-3 321 0 0,-7 2-312 0 0,-3 10-156 0 0,-1 1 0 0 0,1-1 0 0 0,0 1 0 0 0,0 0-1 0 0,0-1 1 0 0,1 1 0 0 0,4-6 0 0 0,-6 8 333 0 0,0 2-202 0 0,-1-1 0 0 0,0 1 1 0 0,1-1-1 0 0,-1 1 0 0 0,0-1 0 0 0,1 1 0 0 0,-1 0 1 0 0,1-1-1 0 0,-1 1 0 0 0,0 0 0 0 0,1-1 1 0 0,-1 1-1 0 0,1 0 0 0 0,-1 0 0 0 0,1 0 0 0 0,-1-1 1 0 0,1 1-1 0 0,-1 0 0 0 0,1 0 0 0 0,-1 0 1 0 0,1 0-1 0 0,-1 0 0 0 0,1 0 0 0 0,0 0 1 0 0,-1 0-1 0 0,2 0 0 0 0,-2 0 8 0 0,1 1 0 0 0,0-1 0 0 0,0 0 0 0 0,-1 1 1 0 0,1-1-1 0 0,0 1 0 0 0,0-1 0 0 0,-1 1 0 0 0,1-1 0 0 0,0 1 0 0 0,-1-1 0 0 0,1 1 0 0 0,-1 0 0 0 0,1-1 1 0 0,-1 1-1 0 0,1 0 0 0 0,-1 0 0 0 0,0-1 0 0 0,1 1 0 0 0,-1 0 0 0 0,0 0 0 0 0,1 0 0 0 0,-1-1 1 0 0,0 1-1 0 0,0 0 0 0 0,0 0 0 0 0,0 1 0 0 0,3 8 52 0 0,13 24 379 0 0,-8-17-194 0 0,2 12 273 0 0,-8-23-449 0 0,0 0-1 0 0,0 0 1 0 0,0-1-1 0 0,1 1 1 0 0,0-1-1 0 0,0 0 1 0 0,0 0-1 0 0,0 0 1 0 0,6 6 0 0 0,0-2-69 0 0,-8-7 0 0 0,1 0 0 0 0,0 0 0 0 0,0 0 0 0 0,0 0 0 0 0,0-1 0 0 0,4 3 0 0 0,5 4-3960 0 0,0-5-544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28.450"/>
    </inkml:context>
    <inkml:brush xml:id="br0">
      <inkml:brushProperty name="width" value="0.1" units="cm"/>
      <inkml:brushProperty name="height" value="0.1" units="cm"/>
    </inkml:brush>
  </inkml:definitions>
  <inkml:trace contextRef="#ctx0" brushRef="#br0">103 59 6104 0 0,'0'0'470'0'0,"0"13"808"0"0,3 19 53 0 0,-2-28-1228 0 0,-1 1 1 0 0,1-1-1 0 0,-1 0 1 0 0,1 1-1 0 0,-2-1 1 0 0,1 1-1 0 0,0-1 1 0 0,-1 1-1 0 0,0-1 1 0 0,0 1-1 0 0,0-1 1 0 0,0 0-1 0 0,-3 5 1 0 0,0 1-15 0 0,-1 0 1 0 0,2 0 0 0 0,-1 0 0 0 0,1 0-1 0 0,1 0 1 0 0,0 1 0 0 0,1-1 0 0 0,0 1-1 0 0,0 17 1 0 0,-8 65 1075 0 0,6-68-815 0 0,3-21-285 0 0,-1-1 0 0 0,0 1 0 0 0,1 0 0 0 0,0-1 0 0 0,0 1 0 0 0,0 0 0 0 0,0-1 0 0 0,2 5 0 0 0,-1 4 98 0 0,-2 5 93 0 0,2-16-181 0 0,2-5-30 0 0,2-3 19 0 0,1-2 21 0 0,-3 5-76 0 0,-1-1 1 0 0,1 1-1 0 0,-1 0 0 0 0,0-1 1 0 0,0 0-1 0 0,0 1 0 0 0,-1-1 1 0 0,1 0-1 0 0,0-6 0 0 0,-1-5 72 0 0,-1 0-1 0 0,0 0 0 0 0,-5-31 1 0 0,-1-4-696 0 0,5 40 601 0 0,-1-1 0 0 0,-4-16 0 0 0,-2-8-168 0 0,-13-39-398 0 0,5 26 240 0 0,15 45 374 0 0,-1 0 0 0 0,1 1 0 0 0,-1-1 0 0 0,0 1 0 0 0,0-1 0 0 0,-1 1 0 0 0,1 0 1 0 0,-4-4-1 0 0,-5-3 30 0 0,10 9-24 0 0,10 4-2 0 0,-1-1 516 0 0,26 9 122 0 0,57 11 0 0 0,-56-16-493 0 0,-17-4 3 0 0,0 1 1 0 0,23 7-1 0 0,6 5-550 0 0,-39-13 292 0 0,0-1-1 0 0,0 1 1 0 0,1-1 0 0 0,-1-1 0 0 0,0 0 0 0 0,15-1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28.861"/>
    </inkml:context>
    <inkml:brush xml:id="br0">
      <inkml:brushProperty name="width" value="0.1" units="cm"/>
      <inkml:brushProperty name="height" value="0.1" units="cm"/>
    </inkml:brush>
  </inkml:definitions>
  <inkml:trace contextRef="#ctx0" brushRef="#br0">1 46 6448 0 0,'6'-11'688'0'0,"-6"11"-630"0"0,0-1 1 0 0,0 1-1 0 0,0-1 0 0 0,0 0 1 0 0,0 1-1 0 0,0-1 1 0 0,0 1-1 0 0,1-1 1 0 0,-1 0-1 0 0,0 1 0 0 0,0-1 1 0 0,0 1-1 0 0,1-1 1 0 0,-1 1-1 0 0,0-1 1 0 0,1 0-1 0 0,-1 1 0 0 0,0-1 1 0 0,1 1-1 0 0,-1 0 1 0 0,1-1-1 0 0,-1 1 1 0 0,1-1-1 0 0,-1 1 0 0 0,1 0 1 0 0,-1-1-1 0 0,1 1 1 0 0,-1 0-1 0 0,1 0 1 0 0,-1-1-1 0 0,1 1 0 0 0,0 0 1 0 0,-1 0-1 0 0,1 0 1 0 0,-1 0-1 0 0,1-1 1 0 0,0 1-1 0 0,0 0 0 0 0,14-3 568 0 0,44-11 496 0 0,-53 13-927 0 0,-1 1 0 0 0,0-1 1 0 0,0 1-1 0 0,1 0 0 0 0,-1 1 0 0 0,0-1 1 0 0,0 1-1 0 0,1 0 0 0 0,4 2 0 0 0,80 28-733 0 0,-75-28-3049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29.231"/>
    </inkml:context>
    <inkml:brush xml:id="br0">
      <inkml:brushProperty name="width" value="0.1" units="cm"/>
      <inkml:brushProperty name="height" value="0.1" units="cm"/>
    </inkml:brush>
  </inkml:definitions>
  <inkml:trace contextRef="#ctx0" brushRef="#br0">1 12 6936 0 0,'4'2'233'0'0,"-3"-1"-192"0"0,0-1-1 0 0,-1 1 0 0 0,1-1 0 0 0,0 1 1 0 0,0-1-1 0 0,0 1 0 0 0,-1 0 0 0 0,1-1 1 0 0,0 1-1 0 0,0 0 0 0 0,-1 0 1 0 0,1 0-1 0 0,0 1 636 0 0,44-3 889 0 0,0-1 0 0 0,65-13 0 0 0,-100 13-1500 0 0,1 1 1 0 0,13 0 0 0 0,13-1-18 0 0,-14 1-324 0 0,-8 2-3084 0 0,-2 2-793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23:04:29.711"/>
    </inkml:context>
    <inkml:brush xml:id="br0">
      <inkml:brushProperty name="width" value="0.1" units="cm"/>
      <inkml:brushProperty name="height" value="0.1" units="cm"/>
    </inkml:brush>
  </inkml:definitions>
  <inkml:trace contextRef="#ctx0" brushRef="#br0">1 310 5296 0 0,'5'-1'264'0'0,"-1"1"1"0"0,1-1 0 0 0,0 1-1 0 0,-1-1 1 0 0,1-1 0 0 0,-1 1-1 0 0,0 0 1 0 0,1-1 0 0 0,-1 0-1 0 0,5-3 1 0 0,3-3 334 0 0,22-18 0 0 0,-6 3 438 0 0,-25 21-944 0 0,0-1 1 0 0,0 0-1 0 0,-1-1 0 0 0,1 1 0 0 0,-1 0 0 0 0,1-1 0 0 0,2-6 0 0 0,2-1 168 0 0,-3 4-176 0 0,0 0 0 0 0,0 0 1 0 0,0 0-1 0 0,-1-1 0 0 0,0 1 1 0 0,0-1-1 0 0,-1 0 0 0 0,0 1 1 0 0,-1-1-1 0 0,0 0 0 0 0,0 0 1 0 0,0 0-1 0 0,-1 0 0 0 0,0 0 1 0 0,-2-9-1 0 0,2 13-68 0 0,-1 0 0 0 0,0 0 1 0 0,0 1-1 0 0,0-1 0 0 0,-1 0 0 0 0,1 1 1 0 0,-1 0-1 0 0,0-1 0 0 0,0 1 0 0 0,0 0 1 0 0,0-1-1 0 0,0 1 0 0 0,-4-2 0 0 0,5 3-10 0 0,0 1-1 0 0,-1 0 1 0 0,1 0-1 0 0,0 0 1 0 0,-1 0-1 0 0,1 1 1 0 0,-1-1-1 0 0,0 0 1 0 0,1 1-1 0 0,-1-1 1 0 0,0 1-1 0 0,1-1 1 0 0,-1 1-1 0 0,0 0 1 0 0,1 0-1 0 0,-1-1 1 0 0,0 1-1 0 0,0 1 1 0 0,1-1-1 0 0,-1 0 1 0 0,0 0-1 0 0,0 1 1 0 0,1-1-1 0 0,-1 1 1 0 0,0-1-1 0 0,1 1 1 0 0,-1 0-1 0 0,1-1 1 0 0,-1 1-1 0 0,-1 2 1 0 0,-3 1 14 0 0,0 1 1 0 0,1 0-1 0 0,0 0 1 0 0,0 1-1 0 0,0-1 1 0 0,1 1-1 0 0,-7 11 1 0 0,-11 13 78 0 0,18-25-106 0 0,1 0 0 0 0,-1 0 0 0 0,1 1 0 0 0,0-1 0 0 0,0 1 0 0 0,1-1 0 0 0,0 1 0 0 0,-3 9 0 0 0,1 5 237 0 0,-2 25-1 0 0,2-20 555 0 0,3-19-766 0 0,0-1 0 0 0,1 1 0 0 0,-1 0 0 0 0,1 0 0 0 0,1 0 0 0 0,-1 0 0 0 0,1 0 0 0 0,0 0 0 0 0,0 0 0 0 0,0-1 0 0 0,1 1 0 0 0,0 0 0 0 0,0-1 0 0 0,0 0 0 0 0,1 1 0 0 0,0-1 0 0 0,0 0 0 0 0,5 7 0 0 0,6 5 192 0 0,-12-15-195 0 0,-1 0 0 0 0,0 0-1 0 0,0 0 1 0 0,1 0 0 0 0,-1 0 0 0 0,1-1 0 0 0,-1 1-1 0 0,1-1 1 0 0,0 1 0 0 0,-1-1 0 0 0,1 0 0 0 0,0 0-1 0 0,0 1 1 0 0,0-1 0 0 0,0-1 0 0 0,0 1 0 0 0,0 0-1 0 0,1 0 1 0 0,-1-1 0 0 0,0 1 0 0 0,0-1 0 0 0,4 0 0 0 0,111 0-900 0 0,-98-1-2704 0 0,1 1-1220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BEE63-8EF2-4F2D-81A8-30AD8B8DA2C4}" type="datetimeFigureOut">
              <a:rPr lang="hu-HU" smtClean="0"/>
              <a:t>2022. 11. 30.</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7BB82-7F56-404E-B5B9-D747695EB28A}" type="slidenum">
              <a:rPr lang="hu-HU" smtClean="0"/>
              <a:t>‹#›</a:t>
            </a:fld>
            <a:endParaRPr lang="hu-HU"/>
          </a:p>
        </p:txBody>
      </p:sp>
    </p:spTree>
    <p:extLst>
      <p:ext uri="{BB962C8B-B14F-4D97-AF65-F5344CB8AC3E}">
        <p14:creationId xmlns:p14="http://schemas.microsoft.com/office/powerpoint/2010/main" val="33266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We call them linear accelerator becouse the beam is going through once.</a:t>
            </a:r>
          </a:p>
        </p:txBody>
      </p:sp>
      <p:sp>
        <p:nvSpPr>
          <p:cNvPr id="4" name="Slide Number Placeholder 3"/>
          <p:cNvSpPr>
            <a:spLocks noGrp="1"/>
          </p:cNvSpPr>
          <p:nvPr>
            <p:ph type="sldNum" sz="quarter" idx="5"/>
          </p:nvPr>
        </p:nvSpPr>
        <p:spPr/>
        <p:txBody>
          <a:bodyPr/>
          <a:lstStyle/>
          <a:p>
            <a:fld id="{5BD7BB82-7F56-404E-B5B9-D747695EB28A}" type="slidenum">
              <a:rPr lang="hu-HU" smtClean="0"/>
              <a:t>3</a:t>
            </a:fld>
            <a:endParaRPr lang="hu-HU"/>
          </a:p>
        </p:txBody>
      </p:sp>
    </p:spTree>
    <p:extLst>
      <p:ext uri="{BB962C8B-B14F-4D97-AF65-F5344CB8AC3E}">
        <p14:creationId xmlns:p14="http://schemas.microsoft.com/office/powerpoint/2010/main" val="343706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difference when designing RFQs comes from the space charge effects. For high intensity beam, when the space charge term dominates the emittance term in the equation of motion, it is important to start acceleration almost at the same time of shaping and bunching in order to compensate for the increased space charge defocusing during longitudinal compression. A RFQ designed for a high intensity beam will result in a longer structure than one designed for the</a:t>
            </a:r>
          </a:p>
          <a:p>
            <a:r>
              <a:rPr lang="en-GB" dirty="0"/>
              <a:t>corresponding low intensity beam and, generally, will produce a higher output longitudinal emittance</a:t>
            </a:r>
            <a:endParaRPr lang="hu-HU" dirty="0"/>
          </a:p>
        </p:txBody>
      </p:sp>
      <p:sp>
        <p:nvSpPr>
          <p:cNvPr id="4" name="Slide Number Placeholder 3"/>
          <p:cNvSpPr>
            <a:spLocks noGrp="1"/>
          </p:cNvSpPr>
          <p:nvPr>
            <p:ph type="sldNum" sz="quarter" idx="5"/>
          </p:nvPr>
        </p:nvSpPr>
        <p:spPr/>
        <p:txBody>
          <a:bodyPr/>
          <a:lstStyle/>
          <a:p>
            <a:fld id="{5BD7BB82-7F56-404E-B5B9-D747695EB28A}" type="slidenum">
              <a:rPr lang="hu-HU" smtClean="0"/>
              <a:t>19</a:t>
            </a:fld>
            <a:endParaRPr lang="hu-HU"/>
          </a:p>
        </p:txBody>
      </p:sp>
    </p:spTree>
    <p:extLst>
      <p:ext uri="{BB962C8B-B14F-4D97-AF65-F5344CB8AC3E}">
        <p14:creationId xmlns:p14="http://schemas.microsoft.com/office/powerpoint/2010/main" val="344245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1974:  </a:t>
            </a:r>
            <a:r>
              <a:rPr lang="en-GB" dirty="0"/>
              <a:t>148.5MHz RFQ accelerated 100-keV protons to 620 keV with an efficiency of 50%</a:t>
            </a:r>
            <a:endParaRPr lang="hu-HU" dirty="0"/>
          </a:p>
        </p:txBody>
      </p:sp>
      <p:sp>
        <p:nvSpPr>
          <p:cNvPr id="4" name="Slide Number Placeholder 3"/>
          <p:cNvSpPr>
            <a:spLocks noGrp="1"/>
          </p:cNvSpPr>
          <p:nvPr>
            <p:ph type="sldNum" sz="quarter" idx="5"/>
          </p:nvPr>
        </p:nvSpPr>
        <p:spPr/>
        <p:txBody>
          <a:bodyPr/>
          <a:lstStyle/>
          <a:p>
            <a:fld id="{5BD7BB82-7F56-404E-B5B9-D747695EB28A}" type="slidenum">
              <a:rPr lang="hu-HU" smtClean="0"/>
              <a:t>6</a:t>
            </a:fld>
            <a:endParaRPr lang="hu-HU"/>
          </a:p>
        </p:txBody>
      </p:sp>
    </p:spTree>
    <p:extLst>
      <p:ext uri="{BB962C8B-B14F-4D97-AF65-F5344CB8AC3E}">
        <p14:creationId xmlns:p14="http://schemas.microsoft.com/office/powerpoint/2010/main" val="365302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1980: </a:t>
            </a:r>
            <a:r>
              <a:rPr lang="en-GB" dirty="0"/>
              <a:t>425 MHz RFQ accelerates a 100-keV proton beam to 640 keV with an efficiency of 90%,</a:t>
            </a:r>
            <a:endParaRPr lang="hu-HU" dirty="0"/>
          </a:p>
        </p:txBody>
      </p:sp>
      <p:sp>
        <p:nvSpPr>
          <p:cNvPr id="4" name="Slide Number Placeholder 3"/>
          <p:cNvSpPr>
            <a:spLocks noGrp="1"/>
          </p:cNvSpPr>
          <p:nvPr>
            <p:ph type="sldNum" sz="quarter" idx="5"/>
          </p:nvPr>
        </p:nvSpPr>
        <p:spPr/>
        <p:txBody>
          <a:bodyPr/>
          <a:lstStyle/>
          <a:p>
            <a:fld id="{5BD7BB82-7F56-404E-B5B9-D747695EB28A}" type="slidenum">
              <a:rPr lang="hu-HU" smtClean="0"/>
              <a:t>7</a:t>
            </a:fld>
            <a:endParaRPr lang="hu-HU"/>
          </a:p>
        </p:txBody>
      </p:sp>
    </p:spTree>
    <p:extLst>
      <p:ext uri="{BB962C8B-B14F-4D97-AF65-F5344CB8AC3E}">
        <p14:creationId xmlns:p14="http://schemas.microsoft.com/office/powerpoint/2010/main" val="429058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Cavity</a:t>
            </a:r>
            <a:r>
              <a:rPr lang="hu-HU" dirty="0"/>
              <a:t> </a:t>
            </a:r>
            <a:r>
              <a:rPr lang="hu-HU" dirty="0" err="1"/>
              <a:t>fig</a:t>
            </a:r>
            <a:r>
              <a:rPr lang="hu-HU" dirty="0"/>
              <a:t>: </a:t>
            </a:r>
            <a:r>
              <a:rPr lang="hu-HU" dirty="0" err="1"/>
              <a:t>quadropole</a:t>
            </a:r>
            <a:r>
              <a:rPr lang="hu-HU" dirty="0"/>
              <a:t> </a:t>
            </a:r>
            <a:r>
              <a:rPr lang="hu-HU" dirty="0" err="1"/>
              <a:t>mode</a:t>
            </a:r>
            <a:r>
              <a:rPr lang="hu-HU" dirty="0"/>
              <a:t> and </a:t>
            </a:r>
            <a:r>
              <a:rPr lang="hu-HU" dirty="0" err="1"/>
              <a:t>diple</a:t>
            </a:r>
            <a:r>
              <a:rPr lang="hu-HU" dirty="0"/>
              <a:t> </a:t>
            </a:r>
            <a:r>
              <a:rPr lang="hu-HU" dirty="0" err="1"/>
              <a:t>mode</a:t>
            </a:r>
            <a:endParaRPr lang="hu-HU" dirty="0"/>
          </a:p>
        </p:txBody>
      </p:sp>
      <p:sp>
        <p:nvSpPr>
          <p:cNvPr id="4" name="Dia számának helye 3"/>
          <p:cNvSpPr>
            <a:spLocks noGrp="1"/>
          </p:cNvSpPr>
          <p:nvPr>
            <p:ph type="sldNum" sz="quarter" idx="5"/>
          </p:nvPr>
        </p:nvSpPr>
        <p:spPr/>
        <p:txBody>
          <a:bodyPr/>
          <a:lstStyle/>
          <a:p>
            <a:fld id="{5BD7BB82-7F56-404E-B5B9-D747695EB28A}" type="slidenum">
              <a:rPr lang="hu-HU" smtClean="0"/>
              <a:t>9</a:t>
            </a:fld>
            <a:endParaRPr lang="hu-HU"/>
          </a:p>
        </p:txBody>
      </p:sp>
    </p:spTree>
    <p:extLst>
      <p:ext uri="{BB962C8B-B14F-4D97-AF65-F5344CB8AC3E}">
        <p14:creationId xmlns:p14="http://schemas.microsoft.com/office/powerpoint/2010/main" val="81370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A RFQ is composed of a cavity loaded with four electrodes and therefore forced to resonate in the TE210 mode. A sketch is shown in Fig. 2.</a:t>
            </a:r>
            <a:endParaRPr lang="hu-HU" dirty="0"/>
          </a:p>
        </p:txBody>
      </p:sp>
      <p:sp>
        <p:nvSpPr>
          <p:cNvPr id="4" name="Dia számának helye 3"/>
          <p:cNvSpPr>
            <a:spLocks noGrp="1"/>
          </p:cNvSpPr>
          <p:nvPr>
            <p:ph type="sldNum" sz="quarter" idx="5"/>
          </p:nvPr>
        </p:nvSpPr>
        <p:spPr/>
        <p:txBody>
          <a:bodyPr/>
          <a:lstStyle/>
          <a:p>
            <a:fld id="{5BD7BB82-7F56-404E-B5B9-D747695EB28A}" type="slidenum">
              <a:rPr lang="hu-HU" smtClean="0"/>
              <a:t>10</a:t>
            </a:fld>
            <a:endParaRPr lang="hu-HU"/>
          </a:p>
        </p:txBody>
      </p:sp>
    </p:spTree>
    <p:extLst>
      <p:ext uri="{BB962C8B-B14F-4D97-AF65-F5344CB8AC3E}">
        <p14:creationId xmlns:p14="http://schemas.microsoft.com/office/powerpoint/2010/main" val="53398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Up</a:t>
            </a:r>
            <a:r>
              <a:rPr lang="hu-HU" dirty="0"/>
              <a:t>: 4 </a:t>
            </a:r>
            <a:r>
              <a:rPr lang="hu-HU" dirty="0" err="1"/>
              <a:t>vane</a:t>
            </a:r>
            <a:r>
              <a:rPr lang="hu-HU" dirty="0"/>
              <a:t> </a:t>
            </a:r>
            <a:r>
              <a:rPr lang="hu-HU" dirty="0" err="1"/>
              <a:t>sturcture</a:t>
            </a:r>
            <a:endParaRPr lang="hu-HU" dirty="0"/>
          </a:p>
          <a:p>
            <a:r>
              <a:rPr lang="hu-HU" dirty="0"/>
              <a:t>Donw:4 </a:t>
            </a:r>
            <a:r>
              <a:rPr lang="hu-HU" dirty="0" err="1"/>
              <a:t>rod</a:t>
            </a:r>
            <a:r>
              <a:rPr lang="hu-HU" dirty="0"/>
              <a:t> </a:t>
            </a:r>
            <a:r>
              <a:rPr lang="hu-HU" dirty="0" err="1"/>
              <a:t>sturcture</a:t>
            </a:r>
            <a:endParaRPr lang="hu-HU" dirty="0"/>
          </a:p>
        </p:txBody>
      </p:sp>
      <p:sp>
        <p:nvSpPr>
          <p:cNvPr id="4" name="Dia számának helye 3"/>
          <p:cNvSpPr>
            <a:spLocks noGrp="1"/>
          </p:cNvSpPr>
          <p:nvPr>
            <p:ph type="sldNum" sz="quarter" idx="5"/>
          </p:nvPr>
        </p:nvSpPr>
        <p:spPr/>
        <p:txBody>
          <a:bodyPr/>
          <a:lstStyle/>
          <a:p>
            <a:fld id="{5BD7BB82-7F56-404E-B5B9-D747695EB28A}" type="slidenum">
              <a:rPr lang="hu-HU" smtClean="0"/>
              <a:t>11</a:t>
            </a:fld>
            <a:endParaRPr lang="hu-HU"/>
          </a:p>
        </p:txBody>
      </p:sp>
    </p:spTree>
    <p:extLst>
      <p:ext uri="{BB962C8B-B14F-4D97-AF65-F5344CB8AC3E}">
        <p14:creationId xmlns:p14="http://schemas.microsoft.com/office/powerpoint/2010/main" val="326948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each vane is a resonator with the capacitance concentrated between the vane tips and the inductance in the inter-vane space</a:t>
            </a:r>
            <a:r>
              <a:rPr lang="hu-HU" dirty="0"/>
              <a:t>c.  </a:t>
            </a:r>
            <a:r>
              <a:rPr lang="hu-HU" dirty="0" err="1"/>
              <a:t>Frecuency</a:t>
            </a:r>
            <a:r>
              <a:rPr lang="hu-HU" dirty="0"/>
              <a:t> </a:t>
            </a:r>
            <a:r>
              <a:rPr lang="hu-HU" dirty="0" err="1"/>
              <a:t>inversely</a:t>
            </a:r>
            <a:r>
              <a:rPr lang="hu-HU" dirty="0"/>
              <a:t> </a:t>
            </a:r>
            <a:r>
              <a:rPr lang="hu-HU" dirty="0" err="1"/>
              <a:t>propotional</a:t>
            </a:r>
            <a:r>
              <a:rPr lang="hu-HU" dirty="0"/>
              <a:t> </a:t>
            </a:r>
            <a:r>
              <a:rPr lang="hu-HU" dirty="0" err="1"/>
              <a:t>to</a:t>
            </a:r>
            <a:r>
              <a:rPr lang="hu-HU" dirty="0"/>
              <a:t> </a:t>
            </a:r>
            <a:r>
              <a:rPr lang="hu-HU" dirty="0" err="1"/>
              <a:t>the</a:t>
            </a:r>
            <a:r>
              <a:rPr lang="hu-HU" dirty="0"/>
              <a:t> </a:t>
            </a:r>
            <a:r>
              <a:rPr lang="hu-HU" dirty="0" err="1"/>
              <a:t>cylinder</a:t>
            </a:r>
            <a:r>
              <a:rPr lang="hu-HU" dirty="0"/>
              <a:t> </a:t>
            </a:r>
            <a:r>
              <a:rPr lang="hu-HU" dirty="0" err="1"/>
              <a:t>dimensions</a:t>
            </a:r>
            <a:r>
              <a:rPr lang="hu-HU" dirty="0"/>
              <a:t>. 200MHz </a:t>
            </a:r>
            <a:r>
              <a:rPr lang="hu-HU" dirty="0" err="1"/>
              <a:t>bottom</a:t>
            </a:r>
            <a:r>
              <a:rPr lang="hu-HU" dirty="0"/>
              <a:t> </a:t>
            </a:r>
          </a:p>
        </p:txBody>
      </p:sp>
      <p:sp>
        <p:nvSpPr>
          <p:cNvPr id="4" name="Dia számának helye 3"/>
          <p:cNvSpPr>
            <a:spLocks noGrp="1"/>
          </p:cNvSpPr>
          <p:nvPr>
            <p:ph type="sldNum" sz="quarter" idx="5"/>
          </p:nvPr>
        </p:nvSpPr>
        <p:spPr/>
        <p:txBody>
          <a:bodyPr/>
          <a:lstStyle/>
          <a:p>
            <a:fld id="{5BD7BB82-7F56-404E-B5B9-D747695EB28A}" type="slidenum">
              <a:rPr lang="hu-HU" smtClean="0"/>
              <a:t>12</a:t>
            </a:fld>
            <a:endParaRPr lang="hu-HU"/>
          </a:p>
        </p:txBody>
      </p:sp>
    </p:spTree>
    <p:extLst>
      <p:ext uri="{BB962C8B-B14F-4D97-AF65-F5344CB8AC3E}">
        <p14:creationId xmlns:p14="http://schemas.microsoft.com/office/powerpoint/2010/main" val="167379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Becouse</a:t>
            </a:r>
            <a:r>
              <a:rPr lang="hu-HU" dirty="0"/>
              <a:t> </a:t>
            </a:r>
            <a:r>
              <a:rPr lang="hu-HU" dirty="0" err="1"/>
              <a:t>each</a:t>
            </a:r>
            <a:r>
              <a:rPr lang="hu-HU" dirty="0"/>
              <a:t> </a:t>
            </a:r>
            <a:r>
              <a:rPr lang="hu-HU" dirty="0" err="1"/>
              <a:t>ceel</a:t>
            </a:r>
            <a:r>
              <a:rPr lang="hu-HU" dirty="0"/>
              <a:t> is a </a:t>
            </a:r>
            <a:r>
              <a:rPr lang="hu-HU" dirty="0" err="1"/>
              <a:t>resonatro</a:t>
            </a:r>
            <a:r>
              <a:rPr lang="hu-HU" dirty="0"/>
              <a:t> </a:t>
            </a:r>
            <a:r>
              <a:rPr lang="hu-HU" dirty="0" err="1"/>
              <a:t>the</a:t>
            </a:r>
            <a:r>
              <a:rPr lang="hu-HU" dirty="0"/>
              <a:t> </a:t>
            </a:r>
            <a:r>
              <a:rPr lang="hu-HU" dirty="0" err="1"/>
              <a:t>frecuency</a:t>
            </a:r>
            <a:r>
              <a:rPr lang="hu-HU" dirty="0"/>
              <a:t> is </a:t>
            </a:r>
            <a:r>
              <a:rPr lang="hu-HU" dirty="0" err="1"/>
              <a:t>indepentent</a:t>
            </a:r>
            <a:r>
              <a:rPr lang="hu-HU" dirty="0"/>
              <a:t> </a:t>
            </a:r>
            <a:r>
              <a:rPr lang="hu-HU" dirty="0" err="1"/>
              <a:t>from</a:t>
            </a:r>
            <a:r>
              <a:rPr lang="hu-HU" dirty="0"/>
              <a:t> </a:t>
            </a:r>
            <a:r>
              <a:rPr lang="hu-HU" dirty="0" err="1"/>
              <a:t>the</a:t>
            </a:r>
            <a:r>
              <a:rPr lang="hu-HU" dirty="0"/>
              <a:t> </a:t>
            </a:r>
            <a:r>
              <a:rPr lang="hu-HU" dirty="0" err="1"/>
              <a:t>cavity</a:t>
            </a:r>
            <a:r>
              <a:rPr lang="hu-HU" dirty="0"/>
              <a:t> </a:t>
            </a:r>
            <a:r>
              <a:rPr lang="hu-HU" dirty="0" err="1"/>
              <a:t>dimensions</a:t>
            </a:r>
            <a:r>
              <a:rPr lang="hu-HU" dirty="0"/>
              <a:t>, </a:t>
            </a:r>
            <a:r>
              <a:rPr lang="hu-HU" dirty="0" err="1"/>
              <a:t>altouht</a:t>
            </a:r>
            <a:r>
              <a:rPr lang="hu-HU" dirty="0"/>
              <a:t> </a:t>
            </a:r>
            <a:r>
              <a:rPr lang="hu-HU" dirty="0" err="1"/>
              <a:t>its</a:t>
            </a:r>
            <a:r>
              <a:rPr lang="hu-HU" dirty="0"/>
              <a:t> less </a:t>
            </a:r>
            <a:r>
              <a:rPr lang="hu-HU" dirty="0" err="1"/>
              <a:t>efficient</a:t>
            </a:r>
            <a:r>
              <a:rPr lang="hu-HU" dirty="0"/>
              <a:t> </a:t>
            </a:r>
            <a:r>
              <a:rPr lang="hu-HU" dirty="0" err="1"/>
              <a:t>due</a:t>
            </a:r>
            <a:r>
              <a:rPr lang="hu-HU" dirty="0"/>
              <a:t> </a:t>
            </a:r>
            <a:r>
              <a:rPr lang="hu-HU" dirty="0" err="1"/>
              <a:t>to</a:t>
            </a:r>
            <a:r>
              <a:rPr lang="hu-HU" dirty="0"/>
              <a:t> </a:t>
            </a:r>
            <a:r>
              <a:rPr lang="hu-HU" dirty="0" err="1"/>
              <a:t>strong</a:t>
            </a:r>
            <a:r>
              <a:rPr lang="hu-HU" dirty="0"/>
              <a:t> </a:t>
            </a:r>
            <a:r>
              <a:rPr lang="hu-HU" dirty="0" err="1"/>
              <a:t>current</a:t>
            </a:r>
            <a:r>
              <a:rPr lang="hu-HU" dirty="0"/>
              <a:t> in </a:t>
            </a:r>
            <a:r>
              <a:rPr lang="hu-HU" dirty="0" err="1"/>
              <a:t>the</a:t>
            </a:r>
            <a:r>
              <a:rPr lang="hu-HU" dirty="0"/>
              <a:t> holding bars </a:t>
            </a:r>
          </a:p>
        </p:txBody>
      </p:sp>
      <p:sp>
        <p:nvSpPr>
          <p:cNvPr id="4" name="Dia számának helye 3"/>
          <p:cNvSpPr>
            <a:spLocks noGrp="1"/>
          </p:cNvSpPr>
          <p:nvPr>
            <p:ph type="sldNum" sz="quarter" idx="5"/>
          </p:nvPr>
        </p:nvSpPr>
        <p:spPr/>
        <p:txBody>
          <a:bodyPr/>
          <a:lstStyle/>
          <a:p>
            <a:fld id="{5BD7BB82-7F56-404E-B5B9-D747695EB28A}" type="slidenum">
              <a:rPr lang="hu-HU" smtClean="0"/>
              <a:t>13</a:t>
            </a:fld>
            <a:endParaRPr lang="hu-HU"/>
          </a:p>
        </p:txBody>
      </p:sp>
    </p:spTree>
    <p:extLst>
      <p:ext uri="{BB962C8B-B14F-4D97-AF65-F5344CB8AC3E}">
        <p14:creationId xmlns:p14="http://schemas.microsoft.com/office/powerpoint/2010/main" val="258521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B is the focusing strenght, E_0T is the accelerator efficiency</a:t>
            </a:r>
          </a:p>
          <a:p>
            <a:endParaRPr lang="hu-HU" dirty="0"/>
          </a:p>
          <a:p>
            <a:r>
              <a:rPr lang="en-GB" dirty="0"/>
              <a:t>All the time the transverse parameters are set as to keep a constant transverse phase advance per cell, by compensating the variation of the RF defocusing</a:t>
            </a:r>
          </a:p>
          <a:p>
            <a:r>
              <a:rPr lang="en-GB" dirty="0"/>
              <a:t>term and the space charge term during the process of bunching and acceleration.</a:t>
            </a:r>
            <a:endParaRPr lang="hu-HU" dirty="0"/>
          </a:p>
          <a:p>
            <a:endParaRPr lang="hu-HU" dirty="0"/>
          </a:p>
          <a:p>
            <a:endParaRPr lang="hu-HU" dirty="0"/>
          </a:p>
        </p:txBody>
      </p:sp>
      <p:sp>
        <p:nvSpPr>
          <p:cNvPr id="4" name="Slide Number Placeholder 3"/>
          <p:cNvSpPr>
            <a:spLocks noGrp="1"/>
          </p:cNvSpPr>
          <p:nvPr>
            <p:ph type="sldNum" sz="quarter" idx="5"/>
          </p:nvPr>
        </p:nvSpPr>
        <p:spPr/>
        <p:txBody>
          <a:bodyPr/>
          <a:lstStyle/>
          <a:p>
            <a:fld id="{5BD7BB82-7F56-404E-B5B9-D747695EB28A}" type="slidenum">
              <a:rPr lang="hu-HU" smtClean="0"/>
              <a:t>17</a:t>
            </a:fld>
            <a:endParaRPr lang="hu-HU"/>
          </a:p>
        </p:txBody>
      </p:sp>
    </p:spTree>
    <p:extLst>
      <p:ext uri="{BB962C8B-B14F-4D97-AF65-F5344CB8AC3E}">
        <p14:creationId xmlns:p14="http://schemas.microsoft.com/office/powerpoint/2010/main" val="12416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1A0A4E-1FFD-4CC6-85E8-32F50CEB17DB}" type="datetime1">
              <a:rPr lang="hu-HU" smtClean="0"/>
              <a:t>2022. 11. 30.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9255346" y="2750337"/>
            <a:ext cx="1171888" cy="1356442"/>
          </a:xfrm>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341585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D58E-74B8-4621-A2FF-D20E90CB629D}"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11309"/>
            <a:ext cx="1154151" cy="1090789"/>
          </a:xfrm>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403806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3D635-2C25-4A40-A289-982A5EE98C6F}"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11615"/>
            <a:ext cx="1154151" cy="1090789"/>
          </a:xfrm>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62978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4918C-BF2C-4415-A925-A61487E2AB34}"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09925"/>
            <a:ext cx="1154151" cy="1090789"/>
          </a:xfrm>
        </p:spPr>
        <p:txBody>
          <a:bodyPr/>
          <a:lstStyle/>
          <a:p>
            <a:fld id="{809631C8-901D-48B1-B185-11964B913F7C}" type="slidenum">
              <a:rPr lang="hu-HU" smtClean="0"/>
              <a:t>‹#›</a:t>
            </a:fld>
            <a:endParaRPr lang="hu-H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70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0AD65F-4D30-4A4E-B1CA-E3C7C1AE812A}"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09925"/>
            <a:ext cx="1154151" cy="1090789"/>
          </a:xfrm>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381017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C104418-1D6A-4379-8E56-5E21A5987136}" type="datetime1">
              <a:rPr lang="hu-HU" smtClean="0"/>
              <a:t>2022. 11. 30.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12618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D9967A-3025-4674-AE2E-E08082F5A707}" type="datetime1">
              <a:rPr lang="hu-HU" smtClean="0"/>
              <a:t>2022. 11. 30.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1726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B21D0-F1AE-489E-B766-BB98E8D97667}" type="datetime1">
              <a:rPr lang="hu-HU" smtClean="0"/>
              <a:t>2022. 11. 30.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18131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918930-4BD0-4648-85F4-F33D86FC0335}" type="datetime1">
              <a:rPr lang="hu-HU" smtClean="0"/>
              <a:t>2022. 11. 30.</a:t>
            </a:fld>
            <a:endParaRPr lang="hu-HU"/>
          </a:p>
        </p:txBody>
      </p:sp>
      <p:sp>
        <p:nvSpPr>
          <p:cNvPr id="5" name="Footer Placeholder 4"/>
          <p:cNvSpPr>
            <a:spLocks noGrp="1"/>
          </p:cNvSpPr>
          <p:nvPr>
            <p:ph type="ftr" sz="quarter" idx="11"/>
          </p:nvPr>
        </p:nvSpPr>
        <p:spPr>
          <a:xfrm>
            <a:off x="680321" y="5936188"/>
            <a:ext cx="6126805" cy="365125"/>
          </a:xfrm>
        </p:spPr>
        <p:txBody>
          <a:bodyPr/>
          <a:lstStyle/>
          <a:p>
            <a:endParaRPr lang="hu-H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09631C8-901D-48B1-B185-11964B913F7C}" type="slidenum">
              <a:rPr lang="hu-HU" smtClean="0"/>
              <a:t>‹#›</a:t>
            </a:fld>
            <a:endParaRPr lang="hu-HU"/>
          </a:p>
        </p:txBody>
      </p:sp>
    </p:spTree>
    <p:extLst>
      <p:ext uri="{BB962C8B-B14F-4D97-AF65-F5344CB8AC3E}">
        <p14:creationId xmlns:p14="http://schemas.microsoft.com/office/powerpoint/2010/main" val="264088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525ED-2BC2-48BF-B220-8CBD54E1A789}" type="datetime1">
              <a:rPr lang="hu-HU" smtClean="0"/>
              <a:t>2022. 11. 30.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35510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E57C-EF2A-44D2-8B58-D4C369D9D05F}" type="datetime1">
              <a:rPr lang="hu-HU" smtClean="0"/>
              <a:t>2022. 11. 30.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10729455" y="2869895"/>
            <a:ext cx="1154151" cy="1090789"/>
          </a:xfrm>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7983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B2790-6608-4D44-A453-6E0607D7993C}"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77288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EF357-D0DE-41F3-AAA5-61D508BCD566}" type="datetime1">
              <a:rPr lang="hu-HU" smtClean="0"/>
              <a:t>2022. 11. 30.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329111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EE33B0-0EE2-43CB-9FA2-221C8A86B7EE}" type="datetime1">
              <a:rPr lang="hu-HU" smtClean="0"/>
              <a:t>2022. 11. 30.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94184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68C874E-A56D-4780-8E5E-BD6A9CF71A11}" type="datetime1">
              <a:rPr lang="hu-HU" smtClean="0"/>
              <a:t>2022. 11. 30.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48318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411DD-E4FC-4784-BD6D-CBBE12A23DC9}"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49015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F044C-2775-49D0-B2EC-810FE77A2558}" type="datetime1">
              <a:rPr lang="hu-HU" smtClean="0"/>
              <a:t>2022. 11. 30.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09631C8-901D-48B1-B185-11964B913F7C}" type="slidenum">
              <a:rPr lang="hu-HU" smtClean="0"/>
              <a:t>‹#›</a:t>
            </a:fld>
            <a:endParaRPr lang="hu-HU"/>
          </a:p>
        </p:txBody>
      </p:sp>
    </p:spTree>
    <p:extLst>
      <p:ext uri="{BB962C8B-B14F-4D97-AF65-F5344CB8AC3E}">
        <p14:creationId xmlns:p14="http://schemas.microsoft.com/office/powerpoint/2010/main" val="223776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ACE13E-4AA2-4708-B2ED-9AF93EF38DF4}" type="datetime1">
              <a:rPr lang="hu-HU" smtClean="0"/>
              <a:t>2022. 11. 30.</a:t>
            </a:fld>
            <a:endParaRPr lang="hu-H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09631C8-901D-48B1-B185-11964B913F7C}" type="slidenum">
              <a:rPr lang="hu-HU" smtClean="0"/>
              <a:t>‹#›</a:t>
            </a:fld>
            <a:endParaRPr lang="hu-HU"/>
          </a:p>
        </p:txBody>
      </p:sp>
    </p:spTree>
    <p:extLst>
      <p:ext uri="{BB962C8B-B14F-4D97-AF65-F5344CB8AC3E}">
        <p14:creationId xmlns:p14="http://schemas.microsoft.com/office/powerpoint/2010/main" val="56715307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41.png"/><Relationship Id="rId42" Type="http://schemas.openxmlformats.org/officeDocument/2006/relationships/customXml" Target="../ink/ink23.xml"/><Relationship Id="rId47"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customXml" Target="../ink/ink36.xml"/><Relationship Id="rId7" Type="http://schemas.openxmlformats.org/officeDocument/2006/relationships/image" Target="../media/image34.png"/><Relationship Id="rId71" Type="http://schemas.openxmlformats.org/officeDocument/2006/relationships/image" Target="../media/image66.png"/><Relationship Id="rId2" Type="http://schemas.openxmlformats.org/officeDocument/2006/relationships/image" Target="../media/image31.png"/><Relationship Id="rId16" Type="http://schemas.openxmlformats.org/officeDocument/2006/relationships/customXml" Target="../ink/ink10.xml"/><Relationship Id="rId29" Type="http://schemas.openxmlformats.org/officeDocument/2006/relationships/image" Target="../media/image45.png"/><Relationship Id="rId11" Type="http://schemas.openxmlformats.org/officeDocument/2006/relationships/image" Target="../media/image36.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49.png"/><Relationship Id="rId40" Type="http://schemas.openxmlformats.org/officeDocument/2006/relationships/customXml" Target="../ink/ink22.xml"/><Relationship Id="rId45" Type="http://schemas.openxmlformats.org/officeDocument/2006/relationships/image" Target="../media/image53.png"/><Relationship Id="rId53" Type="http://schemas.openxmlformats.org/officeDocument/2006/relationships/image" Target="../media/image57.png"/><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33.png"/><Relationship Id="rId61" Type="http://schemas.openxmlformats.org/officeDocument/2006/relationships/image" Target="../media/image61.png"/><Relationship Id="rId19" Type="http://schemas.openxmlformats.org/officeDocument/2006/relationships/image" Target="../media/image40.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44.png"/><Relationship Id="rId30" Type="http://schemas.openxmlformats.org/officeDocument/2006/relationships/customXml" Target="../ink/ink17.xml"/><Relationship Id="rId35" Type="http://schemas.openxmlformats.org/officeDocument/2006/relationships/image" Target="../media/image48.png"/><Relationship Id="rId43" Type="http://schemas.openxmlformats.org/officeDocument/2006/relationships/image" Target="../media/image52.png"/><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65.png"/><Relationship Id="rId8" Type="http://schemas.openxmlformats.org/officeDocument/2006/relationships/customXml" Target="../ink/ink6.xml"/><Relationship Id="rId51" Type="http://schemas.openxmlformats.org/officeDocument/2006/relationships/image" Target="../media/image56.png"/><Relationship Id="rId3" Type="http://schemas.openxmlformats.org/officeDocument/2006/relationships/image" Target="../media/image32.png"/><Relationship Id="rId12" Type="http://schemas.openxmlformats.org/officeDocument/2006/relationships/customXml" Target="../ink/ink8.xml"/><Relationship Id="rId17" Type="http://schemas.openxmlformats.org/officeDocument/2006/relationships/image" Target="../media/image39.png"/><Relationship Id="rId25" Type="http://schemas.openxmlformats.org/officeDocument/2006/relationships/image" Target="../media/image43.png"/><Relationship Id="rId33" Type="http://schemas.openxmlformats.org/officeDocument/2006/relationships/image" Target="../media/image47.png"/><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60.png"/><Relationship Id="rId67" Type="http://schemas.openxmlformats.org/officeDocument/2006/relationships/image" Target="../media/image64.png"/><Relationship Id="rId20" Type="http://schemas.openxmlformats.org/officeDocument/2006/relationships/customXml" Target="../ink/ink12.xml"/><Relationship Id="rId41" Type="http://schemas.openxmlformats.org/officeDocument/2006/relationships/image" Target="../media/image51.png"/><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1" Type="http://schemas.openxmlformats.org/officeDocument/2006/relationships/slideLayout" Target="../slideLayouts/slideLayout6.xml"/><Relationship Id="rId6" Type="http://schemas.openxmlformats.org/officeDocument/2006/relationships/customXml" Target="../ink/ink5.xml"/><Relationship Id="rId15" Type="http://schemas.openxmlformats.org/officeDocument/2006/relationships/image" Target="../media/image38.png"/><Relationship Id="rId23" Type="http://schemas.openxmlformats.org/officeDocument/2006/relationships/image" Target="../media/image42.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55.png"/><Relationship Id="rId57" Type="http://schemas.openxmlformats.org/officeDocument/2006/relationships/image" Target="../media/image59.png"/><Relationship Id="rId10" Type="http://schemas.openxmlformats.org/officeDocument/2006/relationships/customXml" Target="../ink/ink7.xml"/><Relationship Id="rId31" Type="http://schemas.openxmlformats.org/officeDocument/2006/relationships/image" Target="../media/image46.png"/><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63.png"/><Relationship Id="rId4" Type="http://schemas.openxmlformats.org/officeDocument/2006/relationships/customXml" Target="../ink/ink4.xml"/><Relationship Id="rId9" Type="http://schemas.openxmlformats.org/officeDocument/2006/relationships/image" Target="../media/image35.png"/><Relationship Id="rId13" Type="http://schemas.openxmlformats.org/officeDocument/2006/relationships/image" Target="../media/image37.png"/><Relationship Id="rId18" Type="http://schemas.openxmlformats.org/officeDocument/2006/relationships/customXml" Target="../ink/ink11.xml"/><Relationship Id="rId39" Type="http://schemas.openxmlformats.org/officeDocument/2006/relationships/image" Target="../media/image50.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11" Type="http://schemas.openxmlformats.org/officeDocument/2006/relationships/image" Target="../media/image11.png"/><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009D-6DC1-4E25-9616-2A4B93DA86AB}"/>
              </a:ext>
            </a:extLst>
          </p:cNvPr>
          <p:cNvSpPr>
            <a:spLocks noGrp="1"/>
          </p:cNvSpPr>
          <p:nvPr>
            <p:ph type="ctrTitle"/>
          </p:nvPr>
        </p:nvSpPr>
        <p:spPr>
          <a:xfrm>
            <a:off x="742030" y="2608565"/>
            <a:ext cx="8082426" cy="1400384"/>
          </a:xfrm>
        </p:spPr>
        <p:txBody>
          <a:bodyPr>
            <a:noAutofit/>
          </a:bodyPr>
          <a:lstStyle/>
          <a:p>
            <a:r>
              <a:rPr lang="hu-HU" sz="4000" dirty="0"/>
              <a:t>Radio Frecuency Quadrupole (RFQ)</a:t>
            </a:r>
          </a:p>
        </p:txBody>
      </p:sp>
      <p:sp>
        <p:nvSpPr>
          <p:cNvPr id="3" name="Subtitle 2">
            <a:extLst>
              <a:ext uri="{FF2B5EF4-FFF2-40B4-BE49-F238E27FC236}">
                <a16:creationId xmlns:a16="http://schemas.microsoft.com/office/drawing/2014/main" id="{65F1FA15-D6C7-4F8C-8145-AE6DAC87ED32}"/>
              </a:ext>
            </a:extLst>
          </p:cNvPr>
          <p:cNvSpPr>
            <a:spLocks noGrp="1"/>
          </p:cNvSpPr>
          <p:nvPr>
            <p:ph type="subTitle" idx="1"/>
          </p:nvPr>
        </p:nvSpPr>
        <p:spPr/>
        <p:txBody>
          <a:bodyPr/>
          <a:lstStyle/>
          <a:p>
            <a:r>
              <a:rPr lang="hu-HU" dirty="0"/>
              <a:t>Lukács Kolos</a:t>
            </a:r>
          </a:p>
          <a:p>
            <a:r>
              <a:rPr lang="hu-HU" dirty="0"/>
              <a:t>PK79MU</a:t>
            </a:r>
          </a:p>
        </p:txBody>
      </p:sp>
      <p:sp>
        <p:nvSpPr>
          <p:cNvPr id="4" name="Dia számának helye 3">
            <a:extLst>
              <a:ext uri="{FF2B5EF4-FFF2-40B4-BE49-F238E27FC236}">
                <a16:creationId xmlns:a16="http://schemas.microsoft.com/office/drawing/2014/main" id="{925DFBA8-D742-4FE5-AB93-9C4C2C20B51C}"/>
              </a:ext>
            </a:extLst>
          </p:cNvPr>
          <p:cNvSpPr>
            <a:spLocks noGrp="1"/>
          </p:cNvSpPr>
          <p:nvPr>
            <p:ph type="sldNum" sz="quarter" idx="12"/>
          </p:nvPr>
        </p:nvSpPr>
        <p:spPr/>
        <p:txBody>
          <a:bodyPr/>
          <a:lstStyle/>
          <a:p>
            <a:fld id="{809631C8-901D-48B1-B185-11964B913F7C}" type="slidenum">
              <a:rPr lang="hu-HU" smtClean="0"/>
              <a:t>1</a:t>
            </a:fld>
            <a:endParaRPr lang="hu-HU"/>
          </a:p>
        </p:txBody>
      </p:sp>
    </p:spTree>
    <p:extLst>
      <p:ext uri="{BB962C8B-B14F-4D97-AF65-F5344CB8AC3E}">
        <p14:creationId xmlns:p14="http://schemas.microsoft.com/office/powerpoint/2010/main" val="364602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0F07CA-39B1-49FA-A846-A08D56E8A997}"/>
              </a:ext>
            </a:extLst>
          </p:cNvPr>
          <p:cNvSpPr>
            <a:spLocks noGrp="1"/>
          </p:cNvSpPr>
          <p:nvPr>
            <p:ph type="title"/>
          </p:nvPr>
        </p:nvSpPr>
        <p:spPr/>
        <p:txBody>
          <a:bodyPr/>
          <a:lstStyle/>
          <a:p>
            <a:r>
              <a:rPr lang="hu-HU" dirty="0"/>
              <a:t>RFQ </a:t>
            </a:r>
            <a:r>
              <a:rPr lang="hu-HU" dirty="0" err="1"/>
              <a:t>cylindciralc</a:t>
            </a:r>
            <a:r>
              <a:rPr lang="hu-HU" dirty="0"/>
              <a:t> </a:t>
            </a:r>
            <a:r>
              <a:rPr lang="hu-HU" dirty="0" err="1"/>
              <a:t>cavity</a:t>
            </a:r>
            <a:r>
              <a:rPr lang="hu-HU" dirty="0"/>
              <a:t>, 4 </a:t>
            </a:r>
            <a:r>
              <a:rPr lang="hu-HU" dirty="0" err="1"/>
              <a:t>electrodes</a:t>
            </a:r>
            <a:endParaRPr lang="hu-HU" dirty="0"/>
          </a:p>
        </p:txBody>
      </p:sp>
      <p:pic>
        <p:nvPicPr>
          <p:cNvPr id="4" name="Kép 3">
            <a:extLst>
              <a:ext uri="{FF2B5EF4-FFF2-40B4-BE49-F238E27FC236}">
                <a16:creationId xmlns:a16="http://schemas.microsoft.com/office/drawing/2014/main" id="{AD9C6C04-7BE2-4FF9-AFD3-0CDFC30D20F1}"/>
              </a:ext>
            </a:extLst>
          </p:cNvPr>
          <p:cNvPicPr>
            <a:picLocks noChangeAspect="1"/>
          </p:cNvPicPr>
          <p:nvPr/>
        </p:nvPicPr>
        <p:blipFill>
          <a:blip r:embed="rId3"/>
          <a:stretch>
            <a:fillRect/>
          </a:stretch>
        </p:blipFill>
        <p:spPr>
          <a:xfrm>
            <a:off x="343772" y="2074209"/>
            <a:ext cx="7284148" cy="4459389"/>
          </a:xfrm>
          <a:prstGeom prst="rect">
            <a:avLst/>
          </a:prstGeom>
        </p:spPr>
      </p:pic>
      <p:pic>
        <p:nvPicPr>
          <p:cNvPr id="6" name="Kép 5">
            <a:extLst>
              <a:ext uri="{FF2B5EF4-FFF2-40B4-BE49-F238E27FC236}">
                <a16:creationId xmlns:a16="http://schemas.microsoft.com/office/drawing/2014/main" id="{F69079AC-D21D-4412-8B45-9DDB3853C302}"/>
              </a:ext>
            </a:extLst>
          </p:cNvPr>
          <p:cNvPicPr>
            <a:picLocks noChangeAspect="1"/>
          </p:cNvPicPr>
          <p:nvPr/>
        </p:nvPicPr>
        <p:blipFill>
          <a:blip r:embed="rId4"/>
          <a:stretch>
            <a:fillRect/>
          </a:stretch>
        </p:blipFill>
        <p:spPr>
          <a:xfrm>
            <a:off x="8510571" y="3084533"/>
            <a:ext cx="2743583" cy="2438740"/>
          </a:xfrm>
          <a:prstGeom prst="rect">
            <a:avLst/>
          </a:prstGeom>
        </p:spPr>
      </p:pic>
      <p:sp>
        <p:nvSpPr>
          <p:cNvPr id="7" name="Dia számának helye 6">
            <a:extLst>
              <a:ext uri="{FF2B5EF4-FFF2-40B4-BE49-F238E27FC236}">
                <a16:creationId xmlns:a16="http://schemas.microsoft.com/office/drawing/2014/main" id="{F0842FBB-8E16-4A72-8000-DBA8907BD83C}"/>
              </a:ext>
            </a:extLst>
          </p:cNvPr>
          <p:cNvSpPr>
            <a:spLocks noGrp="1"/>
          </p:cNvSpPr>
          <p:nvPr>
            <p:ph type="sldNum" sz="quarter" idx="12"/>
          </p:nvPr>
        </p:nvSpPr>
        <p:spPr/>
        <p:txBody>
          <a:bodyPr/>
          <a:lstStyle/>
          <a:p>
            <a:fld id="{809631C8-901D-48B1-B185-11964B913F7C}" type="slidenum">
              <a:rPr lang="hu-HU" smtClean="0"/>
              <a:t>10</a:t>
            </a:fld>
            <a:endParaRPr lang="hu-HU"/>
          </a:p>
        </p:txBody>
      </p:sp>
    </p:spTree>
    <p:extLst>
      <p:ext uri="{BB962C8B-B14F-4D97-AF65-F5344CB8AC3E}">
        <p14:creationId xmlns:p14="http://schemas.microsoft.com/office/powerpoint/2010/main" val="42462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0" name="Picture 59">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2" name="Picture 61">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4" name="Rectangle 63">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Kép 5" descr="A képen fém látható&#10;&#10;Automatikusan generált leírás">
            <a:extLst>
              <a:ext uri="{FF2B5EF4-FFF2-40B4-BE49-F238E27FC236}">
                <a16:creationId xmlns:a16="http://schemas.microsoft.com/office/drawing/2014/main" id="{1B92A99C-8BBA-4073-8515-72A71ABFD215}"/>
              </a:ext>
            </a:extLst>
          </p:cNvPr>
          <p:cNvPicPr>
            <a:picLocks noChangeAspect="1"/>
          </p:cNvPicPr>
          <p:nvPr/>
        </p:nvPicPr>
        <p:blipFill rotWithShape="1">
          <a:blip r:embed="rId6">
            <a:extLst>
              <a:ext uri="{28A0092B-C50C-407E-A947-70E740481C1C}">
                <a14:useLocalDpi xmlns:a14="http://schemas.microsoft.com/office/drawing/2010/main" val="0"/>
              </a:ext>
            </a:extLst>
          </a:blip>
          <a:srcRect t="11871" r="3" b="7092"/>
          <a:stretch/>
        </p:blipFill>
        <p:spPr>
          <a:xfrm>
            <a:off x="7550980" y="1"/>
            <a:ext cx="4637843" cy="3420244"/>
          </a:xfrm>
          <a:prstGeom prst="rect">
            <a:avLst/>
          </a:prstGeom>
          <a:ln>
            <a:noFill/>
          </a:ln>
          <a:effectLst/>
        </p:spPr>
      </p:pic>
      <p:pic>
        <p:nvPicPr>
          <p:cNvPr id="28" name="Kép 27">
            <a:extLst>
              <a:ext uri="{FF2B5EF4-FFF2-40B4-BE49-F238E27FC236}">
                <a16:creationId xmlns:a16="http://schemas.microsoft.com/office/drawing/2014/main" id="{949E94E3-05FC-4230-AE04-C9A64BC2D058}"/>
              </a:ext>
            </a:extLst>
          </p:cNvPr>
          <p:cNvPicPr>
            <a:picLocks noChangeAspect="1"/>
          </p:cNvPicPr>
          <p:nvPr/>
        </p:nvPicPr>
        <p:blipFill rotWithShape="1">
          <a:blip r:embed="rId7">
            <a:extLst>
              <a:ext uri="{28A0092B-C50C-407E-A947-70E740481C1C}">
                <a14:useLocalDpi xmlns:a14="http://schemas.microsoft.com/office/drawing/2010/main" val="0"/>
              </a:ext>
            </a:extLst>
          </a:blip>
          <a:srcRect b="16345"/>
          <a:stretch/>
        </p:blipFill>
        <p:spPr>
          <a:xfrm>
            <a:off x="7550979" y="3420245"/>
            <a:ext cx="4641021" cy="3437756"/>
          </a:xfrm>
          <a:prstGeom prst="rect">
            <a:avLst/>
          </a:prstGeom>
        </p:spPr>
      </p:pic>
      <p:pic>
        <p:nvPicPr>
          <p:cNvPr id="68" name="Picture 67">
            <a:extLst>
              <a:ext uri="{FF2B5EF4-FFF2-40B4-BE49-F238E27FC236}">
                <a16:creationId xmlns:a16="http://schemas.microsoft.com/office/drawing/2014/main" id="{FE42D9E8-20EA-4334-B5B0-503A0ACB3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70" name="Rectangle 69">
            <a:extLst>
              <a:ext uri="{FF2B5EF4-FFF2-40B4-BE49-F238E27FC236}">
                <a16:creationId xmlns:a16="http://schemas.microsoft.com/office/drawing/2014/main" id="{A697FC50-79E9-41B9-87A4-6613E987B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D2527AD0-1957-483B-A25F-9FDAD279E8BE}"/>
              </a:ext>
            </a:extLst>
          </p:cNvPr>
          <p:cNvSpPr>
            <a:spLocks noGrp="1"/>
          </p:cNvSpPr>
          <p:nvPr>
            <p:ph type="title"/>
          </p:nvPr>
        </p:nvSpPr>
        <p:spPr>
          <a:xfrm>
            <a:off x="680322" y="2733709"/>
            <a:ext cx="6752110" cy="1373070"/>
          </a:xfrm>
        </p:spPr>
        <p:txBody>
          <a:bodyPr vert="horz" lIns="91440" tIns="45720" rIns="91440" bIns="45720" rtlCol="0" anchor="b">
            <a:normAutofit/>
          </a:bodyPr>
          <a:lstStyle/>
          <a:p>
            <a:pPr algn="r"/>
            <a:r>
              <a:rPr lang="en-US" sz="4600" dirty="0"/>
              <a:t>Main configurations for TE210 mode</a:t>
            </a:r>
          </a:p>
        </p:txBody>
      </p:sp>
      <p:sp>
        <p:nvSpPr>
          <p:cNvPr id="30" name="Dia számának helye 29">
            <a:extLst>
              <a:ext uri="{FF2B5EF4-FFF2-40B4-BE49-F238E27FC236}">
                <a16:creationId xmlns:a16="http://schemas.microsoft.com/office/drawing/2014/main" id="{1F7C0E98-A50C-487E-8242-ABC3683C16FB}"/>
              </a:ext>
            </a:extLst>
          </p:cNvPr>
          <p:cNvSpPr>
            <a:spLocks noGrp="1"/>
          </p:cNvSpPr>
          <p:nvPr>
            <p:ph type="sldNum" sz="quarter" idx="12"/>
          </p:nvPr>
        </p:nvSpPr>
        <p:spPr>
          <a:xfrm>
            <a:off x="103246" y="781729"/>
            <a:ext cx="1154151" cy="1090789"/>
          </a:xfrm>
        </p:spPr>
        <p:txBody>
          <a:bodyPr/>
          <a:lstStyle/>
          <a:p>
            <a:fld id="{809631C8-901D-48B1-B185-11964B913F7C}" type="slidenum">
              <a:rPr lang="hu-HU" smtClean="0"/>
              <a:t>11</a:t>
            </a:fld>
            <a:endParaRPr lang="hu-HU" dirty="0"/>
          </a:p>
        </p:txBody>
      </p:sp>
    </p:spTree>
    <p:extLst>
      <p:ext uri="{BB962C8B-B14F-4D97-AF65-F5344CB8AC3E}">
        <p14:creationId xmlns:p14="http://schemas.microsoft.com/office/powerpoint/2010/main" val="22410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3CABB0-6AA2-4A87-BCC7-483ADC6F9DB2}"/>
              </a:ext>
            </a:extLst>
          </p:cNvPr>
          <p:cNvSpPr>
            <a:spLocks noGrp="1"/>
          </p:cNvSpPr>
          <p:nvPr>
            <p:ph type="title"/>
          </p:nvPr>
        </p:nvSpPr>
        <p:spPr/>
        <p:txBody>
          <a:bodyPr/>
          <a:lstStyle/>
          <a:p>
            <a:r>
              <a:rPr lang="hu-HU" dirty="0" err="1"/>
              <a:t>Four-vane</a:t>
            </a:r>
            <a:r>
              <a:rPr lang="hu-HU" dirty="0"/>
              <a:t> </a:t>
            </a:r>
            <a:r>
              <a:rPr lang="hu-HU" dirty="0" err="1"/>
              <a:t>structure</a:t>
            </a:r>
            <a:endParaRPr lang="hu-HU" dirty="0"/>
          </a:p>
        </p:txBody>
      </p:sp>
      <p:pic>
        <p:nvPicPr>
          <p:cNvPr id="4" name="Kép 3">
            <a:extLst>
              <a:ext uri="{FF2B5EF4-FFF2-40B4-BE49-F238E27FC236}">
                <a16:creationId xmlns:a16="http://schemas.microsoft.com/office/drawing/2014/main" id="{A14CF70B-0C03-494D-9F1F-DBDA26CC8D28}"/>
              </a:ext>
            </a:extLst>
          </p:cNvPr>
          <p:cNvPicPr>
            <a:picLocks noChangeAspect="1"/>
          </p:cNvPicPr>
          <p:nvPr/>
        </p:nvPicPr>
        <p:blipFill>
          <a:blip r:embed="rId3"/>
          <a:stretch>
            <a:fillRect/>
          </a:stretch>
        </p:blipFill>
        <p:spPr>
          <a:xfrm>
            <a:off x="1000350" y="3259274"/>
            <a:ext cx="4486901" cy="2219635"/>
          </a:xfrm>
          <a:prstGeom prst="rect">
            <a:avLst/>
          </a:prstGeom>
        </p:spPr>
      </p:pic>
      <p:sp>
        <p:nvSpPr>
          <p:cNvPr id="7" name="Dia számának helye 6">
            <a:extLst>
              <a:ext uri="{FF2B5EF4-FFF2-40B4-BE49-F238E27FC236}">
                <a16:creationId xmlns:a16="http://schemas.microsoft.com/office/drawing/2014/main" id="{53676239-CFE9-4C57-A7A6-CA6B56EDAF2F}"/>
              </a:ext>
            </a:extLst>
          </p:cNvPr>
          <p:cNvSpPr>
            <a:spLocks noGrp="1"/>
          </p:cNvSpPr>
          <p:nvPr>
            <p:ph type="sldNum" sz="quarter" idx="12"/>
          </p:nvPr>
        </p:nvSpPr>
        <p:spPr/>
        <p:txBody>
          <a:bodyPr/>
          <a:lstStyle/>
          <a:p>
            <a:fld id="{809631C8-901D-48B1-B185-11964B913F7C}" type="slidenum">
              <a:rPr lang="hu-HU" smtClean="0"/>
              <a:t>12</a:t>
            </a:fld>
            <a:endParaRPr lang="hu-HU"/>
          </a:p>
        </p:txBody>
      </p:sp>
      <p:pic>
        <p:nvPicPr>
          <p:cNvPr id="5" name="Picture 4">
            <a:extLst>
              <a:ext uri="{FF2B5EF4-FFF2-40B4-BE49-F238E27FC236}">
                <a16:creationId xmlns:a16="http://schemas.microsoft.com/office/drawing/2014/main" id="{E2386F2E-1627-4E5D-A86B-1609D09CF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097" y="2335178"/>
            <a:ext cx="4036896" cy="4056609"/>
          </a:xfrm>
          <a:prstGeom prst="rect">
            <a:avLst/>
          </a:prstGeom>
        </p:spPr>
      </p:pic>
    </p:spTree>
    <p:extLst>
      <p:ext uri="{BB962C8B-B14F-4D97-AF65-F5344CB8AC3E}">
        <p14:creationId xmlns:p14="http://schemas.microsoft.com/office/powerpoint/2010/main" val="22137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5" name="Picture 14">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7" name="Rectangle 16">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70B1E0C-349A-41D6-9866-6E33CB94ED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4D697E53-BD0A-4C6E-9C9A-A631DFDD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234F360-067A-4751-8C81-499A3264364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5" name="Rectangle 24">
            <a:extLst>
              <a:ext uri="{FF2B5EF4-FFF2-40B4-BE49-F238E27FC236}">
                <a16:creationId xmlns:a16="http://schemas.microsoft.com/office/drawing/2014/main" id="{B2C95EC1-2E07-422F-9742-754D86E59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983BFE53-F87F-403C-858C-766645D6B624}"/>
              </a:ext>
            </a:extLst>
          </p:cNvPr>
          <p:cNvSpPr>
            <a:spLocks noGrp="1"/>
          </p:cNvSpPr>
          <p:nvPr>
            <p:ph type="title"/>
          </p:nvPr>
        </p:nvSpPr>
        <p:spPr>
          <a:xfrm>
            <a:off x="680322" y="4494107"/>
            <a:ext cx="8133478" cy="940240"/>
          </a:xfrm>
        </p:spPr>
        <p:txBody>
          <a:bodyPr vert="horz" lIns="91440" tIns="45720" rIns="91440" bIns="45720" rtlCol="0" anchor="b">
            <a:normAutofit/>
          </a:bodyPr>
          <a:lstStyle/>
          <a:p>
            <a:pPr algn="r"/>
            <a:r>
              <a:rPr lang="en-US" sz="4800"/>
              <a:t>Four-rod structure</a:t>
            </a:r>
          </a:p>
        </p:txBody>
      </p:sp>
      <p:pic>
        <p:nvPicPr>
          <p:cNvPr id="6" name="Kép 5">
            <a:extLst>
              <a:ext uri="{FF2B5EF4-FFF2-40B4-BE49-F238E27FC236}">
                <a16:creationId xmlns:a16="http://schemas.microsoft.com/office/drawing/2014/main" id="{0CC11CD7-44A5-4C6B-A7D7-BD458DAC180C}"/>
              </a:ext>
            </a:extLst>
          </p:cNvPr>
          <p:cNvPicPr>
            <a:picLocks noChangeAspect="1"/>
          </p:cNvPicPr>
          <p:nvPr/>
        </p:nvPicPr>
        <p:blipFill rotWithShape="1">
          <a:blip r:embed="rId6"/>
          <a:srcRect r="9249" b="2"/>
          <a:stretch/>
        </p:blipFill>
        <p:spPr>
          <a:xfrm>
            <a:off x="-2" y="10"/>
            <a:ext cx="8966200" cy="4198928"/>
          </a:xfrm>
          <a:prstGeom prst="rect">
            <a:avLst/>
          </a:prstGeom>
          <a:ln>
            <a:noFill/>
          </a:ln>
          <a:effectLst>
            <a:outerShdw blurRad="76200" dist="63500" dir="5040000" algn="tl" rotWithShape="0">
              <a:srgbClr val="000000">
                <a:alpha val="41000"/>
              </a:srgbClr>
            </a:outerShdw>
          </a:effectLst>
        </p:spPr>
      </p:pic>
      <p:pic>
        <p:nvPicPr>
          <p:cNvPr id="4" name="Kép 3" descr="A képen szöveg, szállítás látható&#10;&#10;Automatikusan generált leírás">
            <a:extLst>
              <a:ext uri="{FF2B5EF4-FFF2-40B4-BE49-F238E27FC236}">
                <a16:creationId xmlns:a16="http://schemas.microsoft.com/office/drawing/2014/main" id="{56AD77E7-5462-40DC-B76C-F8671BAD640A}"/>
              </a:ext>
            </a:extLst>
          </p:cNvPr>
          <p:cNvPicPr>
            <a:picLocks noChangeAspect="1"/>
          </p:cNvPicPr>
          <p:nvPr/>
        </p:nvPicPr>
        <p:blipFill rotWithShape="1">
          <a:blip r:embed="rId7">
            <a:extLst>
              <a:ext uri="{28A0092B-C50C-407E-A947-70E740481C1C}">
                <a14:useLocalDpi xmlns:a14="http://schemas.microsoft.com/office/drawing/2010/main" val="0"/>
              </a:ext>
            </a:extLst>
          </a:blip>
          <a:srcRect l="16019" r="23303" b="1"/>
          <a:stretch/>
        </p:blipFill>
        <p:spPr>
          <a:xfrm>
            <a:off x="9111715" y="17331"/>
            <a:ext cx="3080285" cy="4172020"/>
          </a:xfrm>
          <a:prstGeom prst="rect">
            <a:avLst/>
          </a:prstGeom>
          <a:ln>
            <a:noFill/>
          </a:ln>
          <a:effectLst>
            <a:outerShdw blurRad="76200" dist="63500" dir="5040000" algn="tl" rotWithShape="0">
              <a:srgbClr val="000000">
                <a:alpha val="41000"/>
              </a:srgbClr>
            </a:outerShdw>
          </a:effectLst>
        </p:spPr>
      </p:pic>
      <p:sp>
        <p:nvSpPr>
          <p:cNvPr id="27" name="Rectangle 26">
            <a:extLst>
              <a:ext uri="{FF2B5EF4-FFF2-40B4-BE49-F238E27FC236}">
                <a16:creationId xmlns:a16="http://schemas.microsoft.com/office/drawing/2014/main" id="{80F8B852-E4A2-486B-9DCC-BD35FA99A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B5028983-B5E5-4471-96B5-E7688CB7F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A8781A8-BE70-43AF-B34F-7FE082A9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 számának helye 6">
            <a:extLst>
              <a:ext uri="{FF2B5EF4-FFF2-40B4-BE49-F238E27FC236}">
                <a16:creationId xmlns:a16="http://schemas.microsoft.com/office/drawing/2014/main" id="{E09F7BB4-31FF-4267-973C-B36503C71EC2}"/>
              </a:ext>
            </a:extLst>
          </p:cNvPr>
          <p:cNvSpPr>
            <a:spLocks noGrp="1"/>
          </p:cNvSpPr>
          <p:nvPr>
            <p:ph type="sldNum" sz="quarter" idx="12"/>
          </p:nvPr>
        </p:nvSpPr>
        <p:spPr>
          <a:xfrm>
            <a:off x="9494121" y="4663813"/>
            <a:ext cx="1154151" cy="1090789"/>
          </a:xfrm>
        </p:spPr>
        <p:txBody>
          <a:bodyPr/>
          <a:lstStyle/>
          <a:p>
            <a:fld id="{809631C8-901D-48B1-B185-11964B913F7C}" type="slidenum">
              <a:rPr lang="hu-HU" smtClean="0"/>
              <a:t>13</a:t>
            </a:fld>
            <a:endParaRPr lang="hu-HU" dirty="0"/>
          </a:p>
        </p:txBody>
      </p:sp>
    </p:spTree>
    <p:extLst>
      <p:ext uri="{BB962C8B-B14F-4D97-AF65-F5344CB8AC3E}">
        <p14:creationId xmlns:p14="http://schemas.microsoft.com/office/powerpoint/2010/main" val="13868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08A483-0BA5-4EAE-8326-6D0967A9A120}"/>
              </a:ext>
            </a:extLst>
          </p:cNvPr>
          <p:cNvSpPr>
            <a:spLocks noGrp="1"/>
          </p:cNvSpPr>
          <p:nvPr>
            <p:ph type="title"/>
          </p:nvPr>
        </p:nvSpPr>
        <p:spPr/>
        <p:txBody>
          <a:bodyPr/>
          <a:lstStyle/>
          <a:p>
            <a:r>
              <a:rPr lang="hu-HU" dirty="0" err="1"/>
              <a:t>Focusing</a:t>
            </a:r>
            <a:r>
              <a:rPr lang="hu-HU" dirty="0"/>
              <a:t> </a:t>
            </a:r>
          </a:p>
        </p:txBody>
      </p:sp>
      <p:pic>
        <p:nvPicPr>
          <p:cNvPr id="4" name="Kép 3">
            <a:extLst>
              <a:ext uri="{FF2B5EF4-FFF2-40B4-BE49-F238E27FC236}">
                <a16:creationId xmlns:a16="http://schemas.microsoft.com/office/drawing/2014/main" id="{D2B45387-E4DC-4CD6-9E14-866C3E955941}"/>
              </a:ext>
            </a:extLst>
          </p:cNvPr>
          <p:cNvPicPr>
            <a:picLocks noChangeAspect="1"/>
          </p:cNvPicPr>
          <p:nvPr/>
        </p:nvPicPr>
        <p:blipFill>
          <a:blip r:embed="rId2"/>
          <a:stretch>
            <a:fillRect/>
          </a:stretch>
        </p:blipFill>
        <p:spPr>
          <a:xfrm>
            <a:off x="6746738" y="2580240"/>
            <a:ext cx="5006444" cy="3014189"/>
          </a:xfrm>
          <a:prstGeom prst="rect">
            <a:avLst/>
          </a:prstGeom>
        </p:spPr>
      </p:pic>
      <p:sp>
        <p:nvSpPr>
          <p:cNvPr id="5" name="Szövegdoboz 4">
            <a:extLst>
              <a:ext uri="{FF2B5EF4-FFF2-40B4-BE49-F238E27FC236}">
                <a16:creationId xmlns:a16="http://schemas.microsoft.com/office/drawing/2014/main" id="{567C01EF-EE16-44E4-A9B8-8AF900DF8054}"/>
              </a:ext>
            </a:extLst>
          </p:cNvPr>
          <p:cNvSpPr txBox="1"/>
          <p:nvPr/>
        </p:nvSpPr>
        <p:spPr>
          <a:xfrm>
            <a:off x="680321" y="2860731"/>
            <a:ext cx="5742278" cy="2308324"/>
          </a:xfrm>
          <a:prstGeom prst="rect">
            <a:avLst/>
          </a:prstGeom>
          <a:noFill/>
        </p:spPr>
        <p:txBody>
          <a:bodyPr wrap="none" rtlCol="0">
            <a:spAutoFit/>
          </a:bodyPr>
          <a:lstStyle/>
          <a:p>
            <a:pPr marL="285750" indent="-285750">
              <a:buFont typeface="Arial" panose="020B0604020202020204" pitchFamily="34" charset="0"/>
              <a:buChar char="•"/>
            </a:pPr>
            <a:r>
              <a:rPr lang="hu-HU" sz="2400" dirty="0" err="1"/>
              <a:t>Asume</a:t>
            </a:r>
            <a:r>
              <a:rPr lang="hu-HU" sz="2400" dirty="0"/>
              <a:t> a </a:t>
            </a:r>
            <a:r>
              <a:rPr lang="hu-HU" sz="2400" dirty="0" err="1"/>
              <a:t>positively</a:t>
            </a:r>
            <a:r>
              <a:rPr lang="hu-HU" sz="2400" dirty="0"/>
              <a:t> </a:t>
            </a:r>
            <a:r>
              <a:rPr lang="hu-HU" sz="2400" dirty="0" err="1"/>
              <a:t>charged</a:t>
            </a:r>
            <a:r>
              <a:rPr lang="hu-HU" sz="2400" dirty="0"/>
              <a:t> ion</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r>
              <a:rPr lang="hu-HU" sz="2400" dirty="0" err="1"/>
              <a:t>Alternating</a:t>
            </a:r>
            <a:r>
              <a:rPr lang="hu-HU" sz="2400" dirty="0"/>
              <a:t> </a:t>
            </a:r>
            <a:r>
              <a:rPr lang="hu-HU" sz="2400" dirty="0" err="1"/>
              <a:t>transverse</a:t>
            </a:r>
            <a:r>
              <a:rPr lang="hu-HU" sz="2400" dirty="0"/>
              <a:t> </a:t>
            </a:r>
            <a:r>
              <a:rPr lang="hu-HU" sz="2400" dirty="0" err="1"/>
              <a:t>fieald</a:t>
            </a:r>
            <a:endParaRPr lang="hu-HU" sz="2400" dirty="0"/>
          </a:p>
          <a:p>
            <a:pPr marL="285750" indent="-285750">
              <a:buFont typeface="Arial" panose="020B0604020202020204" pitchFamily="34" charset="0"/>
              <a:buChar char="•"/>
            </a:pPr>
            <a:r>
              <a:rPr lang="hu-HU" sz="2400" dirty="0"/>
              <a:t>Period lenght = β </a:t>
            </a:r>
            <a:r>
              <a:rPr lang="el-GR" sz="2400" dirty="0"/>
              <a:t>λ</a:t>
            </a:r>
            <a:r>
              <a:rPr lang="hu-HU" sz="2400" dirty="0"/>
              <a:t>  </a:t>
            </a:r>
          </a:p>
          <a:p>
            <a:pPr marL="742950" lvl="1" indent="-285750">
              <a:buFont typeface="Arial" panose="020B0604020202020204" pitchFamily="34" charset="0"/>
              <a:buChar char="•"/>
            </a:pPr>
            <a:r>
              <a:rPr lang="hu-HU" sz="2400" dirty="0"/>
              <a:t> </a:t>
            </a:r>
            <a:r>
              <a:rPr lang="el-GR" sz="2400" dirty="0"/>
              <a:t>λ</a:t>
            </a:r>
            <a:r>
              <a:rPr lang="hu-HU" sz="2400" dirty="0"/>
              <a:t> is the wavelenght of the RF </a:t>
            </a:r>
          </a:p>
          <a:p>
            <a:pPr marL="742950" lvl="1" indent="-285750">
              <a:buFont typeface="Arial" panose="020B0604020202020204" pitchFamily="34" charset="0"/>
              <a:buChar char="•"/>
            </a:pPr>
            <a:r>
              <a:rPr lang="el-GR" sz="2400" dirty="0"/>
              <a:t>Β</a:t>
            </a:r>
            <a:r>
              <a:rPr lang="hu-HU" sz="2400" dirty="0"/>
              <a:t> is the speed of the particle (v/c)</a:t>
            </a:r>
          </a:p>
        </p:txBody>
      </p:sp>
      <p:sp>
        <p:nvSpPr>
          <p:cNvPr id="6" name="Dia számának helye 5">
            <a:extLst>
              <a:ext uri="{FF2B5EF4-FFF2-40B4-BE49-F238E27FC236}">
                <a16:creationId xmlns:a16="http://schemas.microsoft.com/office/drawing/2014/main" id="{FE563130-CC68-4404-AA19-7C3A5201BDA2}"/>
              </a:ext>
            </a:extLst>
          </p:cNvPr>
          <p:cNvSpPr>
            <a:spLocks noGrp="1"/>
          </p:cNvSpPr>
          <p:nvPr>
            <p:ph type="sldNum" sz="quarter" idx="12"/>
          </p:nvPr>
        </p:nvSpPr>
        <p:spPr/>
        <p:txBody>
          <a:bodyPr/>
          <a:lstStyle/>
          <a:p>
            <a:fld id="{809631C8-901D-48B1-B185-11964B913F7C}" type="slidenum">
              <a:rPr lang="hu-HU" smtClean="0"/>
              <a:t>14</a:t>
            </a:fld>
            <a:endParaRPr lang="hu-HU"/>
          </a:p>
        </p:txBody>
      </p:sp>
    </p:spTree>
    <p:extLst>
      <p:ext uri="{BB962C8B-B14F-4D97-AF65-F5344CB8AC3E}">
        <p14:creationId xmlns:p14="http://schemas.microsoft.com/office/powerpoint/2010/main" val="16974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9" name="Picture 15">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17">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1" name="Picture 19">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2" name="Rectangle 21">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23">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4" name="Rectangle 25">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45" name="Rectangle 29">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1">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79D9BFFC-4C65-4B41-8575-14DF81B7F6DD}"/>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a:t>Accelerating</a:t>
            </a:r>
          </a:p>
        </p:txBody>
      </p:sp>
      <p:pic>
        <p:nvPicPr>
          <p:cNvPr id="11" name="Kép 10">
            <a:extLst>
              <a:ext uri="{FF2B5EF4-FFF2-40B4-BE49-F238E27FC236}">
                <a16:creationId xmlns:a16="http://schemas.microsoft.com/office/drawing/2014/main" id="{CFEB18F8-F101-4417-B69C-11BDDE7DF980}"/>
              </a:ext>
            </a:extLst>
          </p:cNvPr>
          <p:cNvPicPr>
            <a:picLocks noChangeAspect="1"/>
          </p:cNvPicPr>
          <p:nvPr/>
        </p:nvPicPr>
        <p:blipFill>
          <a:blip r:embed="rId5"/>
          <a:stretch>
            <a:fillRect/>
          </a:stretch>
        </p:blipFill>
        <p:spPr>
          <a:xfrm>
            <a:off x="10586" y="509916"/>
            <a:ext cx="4233168" cy="3884412"/>
          </a:xfrm>
          <a:prstGeom prst="rect">
            <a:avLst/>
          </a:prstGeom>
          <a:ln>
            <a:noFill/>
          </a:ln>
          <a:effectLst/>
        </p:spPr>
      </p:pic>
      <p:pic>
        <p:nvPicPr>
          <p:cNvPr id="7" name="Kép 6">
            <a:extLst>
              <a:ext uri="{FF2B5EF4-FFF2-40B4-BE49-F238E27FC236}">
                <a16:creationId xmlns:a16="http://schemas.microsoft.com/office/drawing/2014/main" id="{DA3259D7-1A37-40DD-9523-2565908DFD24}"/>
              </a:ext>
            </a:extLst>
          </p:cNvPr>
          <p:cNvPicPr>
            <a:picLocks noChangeAspect="1"/>
          </p:cNvPicPr>
          <p:nvPr/>
        </p:nvPicPr>
        <p:blipFill>
          <a:blip r:embed="rId6"/>
          <a:stretch>
            <a:fillRect/>
          </a:stretch>
        </p:blipFill>
        <p:spPr>
          <a:xfrm>
            <a:off x="4484043" y="904057"/>
            <a:ext cx="7697372" cy="3316553"/>
          </a:xfrm>
          <a:prstGeom prst="rect">
            <a:avLst/>
          </a:prstGeom>
          <a:ln>
            <a:noFill/>
          </a:ln>
          <a:effectLst/>
        </p:spPr>
      </p:pic>
      <p:sp>
        <p:nvSpPr>
          <p:cNvPr id="47" name="Rectangle 33">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35">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 számának helye 24">
            <a:extLst>
              <a:ext uri="{FF2B5EF4-FFF2-40B4-BE49-F238E27FC236}">
                <a16:creationId xmlns:a16="http://schemas.microsoft.com/office/drawing/2014/main" id="{09841B62-3920-43E8-A223-6E16016A2BD2}"/>
              </a:ext>
            </a:extLst>
          </p:cNvPr>
          <p:cNvSpPr>
            <a:spLocks noGrp="1"/>
          </p:cNvSpPr>
          <p:nvPr>
            <p:ph type="sldNum" sz="quarter" idx="12"/>
          </p:nvPr>
        </p:nvSpPr>
        <p:spPr>
          <a:xfrm>
            <a:off x="9317750" y="4812394"/>
            <a:ext cx="1154151" cy="1090789"/>
          </a:xfrm>
        </p:spPr>
        <p:txBody>
          <a:bodyPr/>
          <a:lstStyle/>
          <a:p>
            <a:fld id="{809631C8-901D-48B1-B185-11964B913F7C}" type="slidenum">
              <a:rPr lang="hu-HU" smtClean="0"/>
              <a:t>15</a:t>
            </a:fld>
            <a:endParaRPr lang="hu-HU"/>
          </a:p>
        </p:txBody>
      </p:sp>
    </p:spTree>
    <p:extLst>
      <p:ext uri="{BB962C8B-B14F-4D97-AF65-F5344CB8AC3E}">
        <p14:creationId xmlns:p14="http://schemas.microsoft.com/office/powerpoint/2010/main" val="144608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42F6AF-39C2-4603-B711-4D203F96DF7B}"/>
              </a:ext>
            </a:extLst>
          </p:cNvPr>
          <p:cNvSpPr>
            <a:spLocks noGrp="1"/>
          </p:cNvSpPr>
          <p:nvPr>
            <p:ph type="title"/>
          </p:nvPr>
        </p:nvSpPr>
        <p:spPr/>
        <p:txBody>
          <a:bodyPr/>
          <a:lstStyle/>
          <a:p>
            <a:r>
              <a:rPr lang="hu-HU" dirty="0"/>
              <a:t>Bunching</a:t>
            </a:r>
          </a:p>
        </p:txBody>
      </p:sp>
      <p:sp>
        <p:nvSpPr>
          <p:cNvPr id="3" name="Dia számának helye 2">
            <a:extLst>
              <a:ext uri="{FF2B5EF4-FFF2-40B4-BE49-F238E27FC236}">
                <a16:creationId xmlns:a16="http://schemas.microsoft.com/office/drawing/2014/main" id="{C66AD02A-0727-484B-9A2F-17B3FB789A6E}"/>
              </a:ext>
            </a:extLst>
          </p:cNvPr>
          <p:cNvSpPr>
            <a:spLocks noGrp="1"/>
          </p:cNvSpPr>
          <p:nvPr>
            <p:ph type="sldNum" sz="quarter" idx="12"/>
          </p:nvPr>
        </p:nvSpPr>
        <p:spPr/>
        <p:txBody>
          <a:bodyPr/>
          <a:lstStyle/>
          <a:p>
            <a:fld id="{809631C8-901D-48B1-B185-11964B913F7C}" type="slidenum">
              <a:rPr lang="hu-HU" smtClean="0"/>
              <a:t>16</a:t>
            </a:fld>
            <a:endParaRPr lang="hu-HU"/>
          </a:p>
        </p:txBody>
      </p:sp>
      <p:pic>
        <p:nvPicPr>
          <p:cNvPr id="6" name="Picture 5">
            <a:extLst>
              <a:ext uri="{FF2B5EF4-FFF2-40B4-BE49-F238E27FC236}">
                <a16:creationId xmlns:a16="http://schemas.microsoft.com/office/drawing/2014/main" id="{10215E40-FFC3-40D6-9004-60CB28F6E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734" y="3645062"/>
            <a:ext cx="5184609" cy="1960312"/>
          </a:xfrm>
          <a:prstGeom prst="rect">
            <a:avLst/>
          </a:prstGeom>
        </p:spPr>
      </p:pic>
      <p:pic>
        <p:nvPicPr>
          <p:cNvPr id="22" name="Picture 21">
            <a:extLst>
              <a:ext uri="{FF2B5EF4-FFF2-40B4-BE49-F238E27FC236}">
                <a16:creationId xmlns:a16="http://schemas.microsoft.com/office/drawing/2014/main" id="{C6F6C9AA-46A3-4537-8D93-BB7BDB3C79E4}"/>
              </a:ext>
            </a:extLst>
          </p:cNvPr>
          <p:cNvPicPr>
            <a:picLocks noChangeAspect="1"/>
          </p:cNvPicPr>
          <p:nvPr/>
        </p:nvPicPr>
        <p:blipFill>
          <a:blip r:embed="rId3"/>
          <a:stretch>
            <a:fillRect/>
          </a:stretch>
        </p:blipFill>
        <p:spPr>
          <a:xfrm>
            <a:off x="559702" y="3645062"/>
            <a:ext cx="4787878" cy="1791658"/>
          </a:xfrm>
          <a:prstGeom prst="rect">
            <a:avLst/>
          </a:prstGeom>
        </p:spPr>
      </p:pic>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212D5F1A-0C7E-4B4D-B035-5B6052543AE4}"/>
                  </a:ext>
                </a:extLst>
              </p14:cNvPr>
              <p14:cNvContentPartPr/>
              <p14:nvPr/>
            </p14:nvContentPartPr>
            <p14:xfrm>
              <a:off x="606520" y="3939116"/>
              <a:ext cx="15840" cy="1297440"/>
            </p14:xfrm>
          </p:contentPart>
        </mc:Choice>
        <mc:Fallback>
          <p:pic>
            <p:nvPicPr>
              <p:cNvPr id="24" name="Ink 23">
                <a:extLst>
                  <a:ext uri="{FF2B5EF4-FFF2-40B4-BE49-F238E27FC236}">
                    <a16:creationId xmlns:a16="http://schemas.microsoft.com/office/drawing/2014/main" id="{212D5F1A-0C7E-4B4D-B035-5B6052543AE4}"/>
                  </a:ext>
                </a:extLst>
              </p:cNvPr>
              <p:cNvPicPr/>
              <p:nvPr/>
            </p:nvPicPr>
            <p:blipFill>
              <a:blip r:embed="rId5"/>
              <a:stretch>
                <a:fillRect/>
              </a:stretch>
            </p:blipFill>
            <p:spPr>
              <a:xfrm>
                <a:off x="588520" y="3921476"/>
                <a:ext cx="51480" cy="133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0E0E1CC9-88E9-4E8A-A337-488CCA16DEB5}"/>
                  </a:ext>
                </a:extLst>
              </p14:cNvPr>
              <p14:cNvContentPartPr/>
              <p14:nvPr/>
            </p14:nvContentPartPr>
            <p14:xfrm>
              <a:off x="563680" y="3884036"/>
              <a:ext cx="93960" cy="73800"/>
            </p14:xfrm>
          </p:contentPart>
        </mc:Choice>
        <mc:Fallback>
          <p:pic>
            <p:nvPicPr>
              <p:cNvPr id="28" name="Ink 27">
                <a:extLst>
                  <a:ext uri="{FF2B5EF4-FFF2-40B4-BE49-F238E27FC236}">
                    <a16:creationId xmlns:a16="http://schemas.microsoft.com/office/drawing/2014/main" id="{0E0E1CC9-88E9-4E8A-A337-488CCA16DEB5}"/>
                  </a:ext>
                </a:extLst>
              </p:cNvPr>
              <p:cNvPicPr/>
              <p:nvPr/>
            </p:nvPicPr>
            <p:blipFill>
              <a:blip r:embed="rId7"/>
              <a:stretch>
                <a:fillRect/>
              </a:stretch>
            </p:blipFill>
            <p:spPr>
              <a:xfrm>
                <a:off x="545680" y="3866396"/>
                <a:ext cx="129600" cy="109440"/>
              </a:xfrm>
              <a:prstGeom prst="rect">
                <a:avLst/>
              </a:prstGeom>
            </p:spPr>
          </p:pic>
        </mc:Fallback>
      </mc:AlternateContent>
      <p:grpSp>
        <p:nvGrpSpPr>
          <p:cNvPr id="38" name="Group 37">
            <a:extLst>
              <a:ext uri="{FF2B5EF4-FFF2-40B4-BE49-F238E27FC236}">
                <a16:creationId xmlns:a16="http://schemas.microsoft.com/office/drawing/2014/main" id="{98E2532C-CC8E-414F-9C09-717C00161CC6}"/>
              </a:ext>
            </a:extLst>
          </p:cNvPr>
          <p:cNvGrpSpPr/>
          <p:nvPr/>
        </p:nvGrpSpPr>
        <p:grpSpPr>
          <a:xfrm>
            <a:off x="186760" y="3749036"/>
            <a:ext cx="250560" cy="264600"/>
            <a:chOff x="234450" y="4231980"/>
            <a:chExt cx="250560" cy="264600"/>
          </a:xfrm>
        </p:grpSpPr>
        <mc:AlternateContent xmlns:mc="http://schemas.openxmlformats.org/markup-compatibility/2006">
          <mc:Choice xmlns:p14="http://schemas.microsoft.com/office/powerpoint/2010/main" Requires="p14">
            <p:contentPart p14:bwMode="auto" r:id="rId8">
              <p14:nvContentPartPr>
                <p14:cNvPr id="34" name="Ink 33">
                  <a:extLst>
                    <a:ext uri="{FF2B5EF4-FFF2-40B4-BE49-F238E27FC236}">
                      <a16:creationId xmlns:a16="http://schemas.microsoft.com/office/drawing/2014/main" id="{1036373E-BB7B-4F7C-9A8E-427300E463B2}"/>
                    </a:ext>
                  </a:extLst>
                </p14:cNvPr>
                <p14:cNvContentPartPr/>
                <p14:nvPr/>
              </p14:nvContentPartPr>
              <p14:xfrm>
                <a:off x="251010" y="4231980"/>
                <a:ext cx="134640" cy="171000"/>
              </p14:xfrm>
            </p:contentPart>
          </mc:Choice>
          <mc:Fallback>
            <p:pic>
              <p:nvPicPr>
                <p:cNvPr id="34" name="Ink 33">
                  <a:extLst>
                    <a:ext uri="{FF2B5EF4-FFF2-40B4-BE49-F238E27FC236}">
                      <a16:creationId xmlns:a16="http://schemas.microsoft.com/office/drawing/2014/main" id="{1036373E-BB7B-4F7C-9A8E-427300E463B2}"/>
                    </a:ext>
                  </a:extLst>
                </p:cNvPr>
                <p:cNvPicPr/>
                <p:nvPr/>
              </p:nvPicPr>
              <p:blipFill>
                <a:blip r:embed="rId9"/>
                <a:stretch>
                  <a:fillRect/>
                </a:stretch>
              </p:blipFill>
              <p:spPr>
                <a:xfrm>
                  <a:off x="233010" y="4213980"/>
                  <a:ext cx="170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4">
                  <a:extLst>
                    <a:ext uri="{FF2B5EF4-FFF2-40B4-BE49-F238E27FC236}">
                      <a16:creationId xmlns:a16="http://schemas.microsoft.com/office/drawing/2014/main" id="{A599E196-ED01-428C-B91E-CDCBF6646780}"/>
                    </a:ext>
                  </a:extLst>
                </p14:cNvPr>
                <p14:cNvContentPartPr/>
                <p14:nvPr/>
              </p14:nvContentPartPr>
              <p14:xfrm>
                <a:off x="275850" y="4318020"/>
                <a:ext cx="93240" cy="16560"/>
              </p14:xfrm>
            </p:contentPart>
          </mc:Choice>
          <mc:Fallback>
            <p:pic>
              <p:nvPicPr>
                <p:cNvPr id="35" name="Ink 34">
                  <a:extLst>
                    <a:ext uri="{FF2B5EF4-FFF2-40B4-BE49-F238E27FC236}">
                      <a16:creationId xmlns:a16="http://schemas.microsoft.com/office/drawing/2014/main" id="{A599E196-ED01-428C-B91E-CDCBF6646780}"/>
                    </a:ext>
                  </a:extLst>
                </p:cNvPr>
                <p:cNvPicPr/>
                <p:nvPr/>
              </p:nvPicPr>
              <p:blipFill>
                <a:blip r:embed="rId11"/>
                <a:stretch>
                  <a:fillRect/>
                </a:stretch>
              </p:blipFill>
              <p:spPr>
                <a:xfrm>
                  <a:off x="258210" y="4300020"/>
                  <a:ext cx="128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Ink 35">
                  <a:extLst>
                    <a:ext uri="{FF2B5EF4-FFF2-40B4-BE49-F238E27FC236}">
                      <a16:creationId xmlns:a16="http://schemas.microsoft.com/office/drawing/2014/main" id="{BAEA2CF9-5C42-4453-83E4-43AC3948961F}"/>
                    </a:ext>
                  </a:extLst>
                </p14:cNvPr>
                <p14:cNvContentPartPr/>
                <p14:nvPr/>
              </p14:nvContentPartPr>
              <p14:xfrm>
                <a:off x="234450" y="4408380"/>
                <a:ext cx="125640" cy="9360"/>
              </p14:xfrm>
            </p:contentPart>
          </mc:Choice>
          <mc:Fallback>
            <p:pic>
              <p:nvPicPr>
                <p:cNvPr id="36" name="Ink 35">
                  <a:extLst>
                    <a:ext uri="{FF2B5EF4-FFF2-40B4-BE49-F238E27FC236}">
                      <a16:creationId xmlns:a16="http://schemas.microsoft.com/office/drawing/2014/main" id="{BAEA2CF9-5C42-4453-83E4-43AC3948961F}"/>
                    </a:ext>
                  </a:extLst>
                </p:cNvPr>
                <p:cNvPicPr/>
                <p:nvPr/>
              </p:nvPicPr>
              <p:blipFill>
                <a:blip r:embed="rId13"/>
                <a:stretch>
                  <a:fillRect/>
                </a:stretch>
              </p:blipFill>
              <p:spPr>
                <a:xfrm>
                  <a:off x="216810" y="4390380"/>
                  <a:ext cx="161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 name="Ink 36">
                  <a:extLst>
                    <a:ext uri="{FF2B5EF4-FFF2-40B4-BE49-F238E27FC236}">
                      <a16:creationId xmlns:a16="http://schemas.microsoft.com/office/drawing/2014/main" id="{61F0AE1D-C70E-4CB8-BD98-55BF77C12439}"/>
                    </a:ext>
                  </a:extLst>
                </p14:cNvPr>
                <p14:cNvContentPartPr/>
                <p14:nvPr/>
              </p14:nvContentPartPr>
              <p14:xfrm>
                <a:off x="396450" y="4352580"/>
                <a:ext cx="88560" cy="144000"/>
              </p14:xfrm>
            </p:contentPart>
          </mc:Choice>
          <mc:Fallback>
            <p:pic>
              <p:nvPicPr>
                <p:cNvPr id="37" name="Ink 36">
                  <a:extLst>
                    <a:ext uri="{FF2B5EF4-FFF2-40B4-BE49-F238E27FC236}">
                      <a16:creationId xmlns:a16="http://schemas.microsoft.com/office/drawing/2014/main" id="{61F0AE1D-C70E-4CB8-BD98-55BF77C12439}"/>
                    </a:ext>
                  </a:extLst>
                </p:cNvPr>
                <p:cNvPicPr/>
                <p:nvPr/>
              </p:nvPicPr>
              <p:blipFill>
                <a:blip r:embed="rId15"/>
                <a:stretch>
                  <a:fillRect/>
                </a:stretch>
              </p:blipFill>
              <p:spPr>
                <a:xfrm>
                  <a:off x="378450" y="4334580"/>
                  <a:ext cx="124200" cy="179640"/>
                </a:xfrm>
                <a:prstGeom prst="rect">
                  <a:avLst/>
                </a:prstGeom>
              </p:spPr>
            </p:pic>
          </mc:Fallback>
        </mc:AlternateContent>
      </p:grpSp>
      <p:grpSp>
        <p:nvGrpSpPr>
          <p:cNvPr id="41" name="Group 40">
            <a:extLst>
              <a:ext uri="{FF2B5EF4-FFF2-40B4-BE49-F238E27FC236}">
                <a16:creationId xmlns:a16="http://schemas.microsoft.com/office/drawing/2014/main" id="{F5747D8E-40AF-42C6-A666-950F9F059D5B}"/>
              </a:ext>
            </a:extLst>
          </p:cNvPr>
          <p:cNvGrpSpPr/>
          <p:nvPr/>
        </p:nvGrpSpPr>
        <p:grpSpPr>
          <a:xfrm>
            <a:off x="331120" y="5172116"/>
            <a:ext cx="316800" cy="88200"/>
            <a:chOff x="378810" y="5655060"/>
            <a:chExt cx="316800" cy="88200"/>
          </a:xfrm>
        </p:grpSpPr>
        <mc:AlternateContent xmlns:mc="http://schemas.openxmlformats.org/markup-compatibility/2006">
          <mc:Choice xmlns:p14="http://schemas.microsoft.com/office/powerpoint/2010/main" Requires="p14">
            <p:contentPart p14:bwMode="auto" r:id="rId16">
              <p14:nvContentPartPr>
                <p14:cNvPr id="39" name="Ink 38">
                  <a:extLst>
                    <a:ext uri="{FF2B5EF4-FFF2-40B4-BE49-F238E27FC236}">
                      <a16:creationId xmlns:a16="http://schemas.microsoft.com/office/drawing/2014/main" id="{3F1EC506-D4FB-4037-9066-B00F92A208DF}"/>
                    </a:ext>
                  </a:extLst>
                </p14:cNvPr>
                <p14:cNvContentPartPr/>
                <p14:nvPr/>
              </p14:nvContentPartPr>
              <p14:xfrm>
                <a:off x="590850" y="5698620"/>
                <a:ext cx="104760" cy="14040"/>
              </p14:xfrm>
            </p:contentPart>
          </mc:Choice>
          <mc:Fallback>
            <p:pic>
              <p:nvPicPr>
                <p:cNvPr id="39" name="Ink 38">
                  <a:extLst>
                    <a:ext uri="{FF2B5EF4-FFF2-40B4-BE49-F238E27FC236}">
                      <a16:creationId xmlns:a16="http://schemas.microsoft.com/office/drawing/2014/main" id="{3F1EC506-D4FB-4037-9066-B00F92A208DF}"/>
                    </a:ext>
                  </a:extLst>
                </p:cNvPr>
                <p:cNvPicPr/>
                <p:nvPr/>
              </p:nvPicPr>
              <p:blipFill>
                <a:blip r:embed="rId17"/>
                <a:stretch>
                  <a:fillRect/>
                </a:stretch>
              </p:blipFill>
              <p:spPr>
                <a:xfrm>
                  <a:off x="572850" y="5680620"/>
                  <a:ext cx="140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Ink 39">
                  <a:extLst>
                    <a:ext uri="{FF2B5EF4-FFF2-40B4-BE49-F238E27FC236}">
                      <a16:creationId xmlns:a16="http://schemas.microsoft.com/office/drawing/2014/main" id="{F04CC5FA-C8A3-466B-B42A-73191F64D9F4}"/>
                    </a:ext>
                  </a:extLst>
                </p14:cNvPr>
                <p14:cNvContentPartPr/>
                <p14:nvPr/>
              </p14:nvContentPartPr>
              <p14:xfrm>
                <a:off x="378810" y="5655060"/>
                <a:ext cx="92520" cy="88200"/>
              </p14:xfrm>
            </p:contentPart>
          </mc:Choice>
          <mc:Fallback>
            <p:pic>
              <p:nvPicPr>
                <p:cNvPr id="40" name="Ink 39">
                  <a:extLst>
                    <a:ext uri="{FF2B5EF4-FFF2-40B4-BE49-F238E27FC236}">
                      <a16:creationId xmlns:a16="http://schemas.microsoft.com/office/drawing/2014/main" id="{F04CC5FA-C8A3-466B-B42A-73191F64D9F4}"/>
                    </a:ext>
                  </a:extLst>
                </p:cNvPr>
                <p:cNvPicPr/>
                <p:nvPr/>
              </p:nvPicPr>
              <p:blipFill>
                <a:blip r:embed="rId19"/>
                <a:stretch>
                  <a:fillRect/>
                </a:stretch>
              </p:blipFill>
              <p:spPr>
                <a:xfrm>
                  <a:off x="361170" y="5637060"/>
                  <a:ext cx="128160" cy="123840"/>
                </a:xfrm>
                <a:prstGeom prst="rect">
                  <a:avLst/>
                </a:prstGeom>
              </p:spPr>
            </p:pic>
          </mc:Fallback>
        </mc:AlternateContent>
      </p:grpSp>
      <p:grpSp>
        <p:nvGrpSpPr>
          <p:cNvPr id="48" name="Group 47">
            <a:extLst>
              <a:ext uri="{FF2B5EF4-FFF2-40B4-BE49-F238E27FC236}">
                <a16:creationId xmlns:a16="http://schemas.microsoft.com/office/drawing/2014/main" id="{C73BE2B8-8EFB-40F2-9082-C37E4ADDD6CA}"/>
              </a:ext>
            </a:extLst>
          </p:cNvPr>
          <p:cNvGrpSpPr/>
          <p:nvPr/>
        </p:nvGrpSpPr>
        <p:grpSpPr>
          <a:xfrm>
            <a:off x="1497520" y="4089236"/>
            <a:ext cx="63720" cy="32760"/>
            <a:chOff x="1545210" y="4572180"/>
            <a:chExt cx="63720" cy="32760"/>
          </a:xfrm>
        </p:grpSpPr>
        <mc:AlternateContent xmlns:mc="http://schemas.openxmlformats.org/markup-compatibility/2006">
          <mc:Choice xmlns:p14="http://schemas.microsoft.com/office/powerpoint/2010/main" Requires="p14">
            <p:contentPart p14:bwMode="auto" r:id="rId20">
              <p14:nvContentPartPr>
                <p14:cNvPr id="46" name="Ink 45">
                  <a:extLst>
                    <a:ext uri="{FF2B5EF4-FFF2-40B4-BE49-F238E27FC236}">
                      <a16:creationId xmlns:a16="http://schemas.microsoft.com/office/drawing/2014/main" id="{6B83C749-A96B-41C2-A0FB-7B6CD68F3A07}"/>
                    </a:ext>
                  </a:extLst>
                </p14:cNvPr>
                <p14:cNvContentPartPr/>
                <p14:nvPr/>
              </p14:nvContentPartPr>
              <p14:xfrm>
                <a:off x="1563930" y="4572180"/>
                <a:ext cx="45000" cy="28440"/>
              </p14:xfrm>
            </p:contentPart>
          </mc:Choice>
          <mc:Fallback>
            <p:pic>
              <p:nvPicPr>
                <p:cNvPr id="46" name="Ink 45">
                  <a:extLst>
                    <a:ext uri="{FF2B5EF4-FFF2-40B4-BE49-F238E27FC236}">
                      <a16:creationId xmlns:a16="http://schemas.microsoft.com/office/drawing/2014/main" id="{6B83C749-A96B-41C2-A0FB-7B6CD68F3A07}"/>
                    </a:ext>
                  </a:extLst>
                </p:cNvPr>
                <p:cNvPicPr/>
                <p:nvPr/>
              </p:nvPicPr>
              <p:blipFill>
                <a:blip r:embed="rId21"/>
                <a:stretch>
                  <a:fillRect/>
                </a:stretch>
              </p:blipFill>
              <p:spPr>
                <a:xfrm>
                  <a:off x="1545930" y="4554180"/>
                  <a:ext cx="80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Ink 46">
                  <a:extLst>
                    <a:ext uri="{FF2B5EF4-FFF2-40B4-BE49-F238E27FC236}">
                      <a16:creationId xmlns:a16="http://schemas.microsoft.com/office/drawing/2014/main" id="{5609CF54-663D-451F-9508-AD4A107699DE}"/>
                    </a:ext>
                  </a:extLst>
                </p14:cNvPr>
                <p14:cNvContentPartPr/>
                <p14:nvPr/>
              </p14:nvContentPartPr>
              <p14:xfrm>
                <a:off x="1545210" y="4574700"/>
                <a:ext cx="45000" cy="30240"/>
              </p14:xfrm>
            </p:contentPart>
          </mc:Choice>
          <mc:Fallback>
            <p:pic>
              <p:nvPicPr>
                <p:cNvPr id="47" name="Ink 46">
                  <a:extLst>
                    <a:ext uri="{FF2B5EF4-FFF2-40B4-BE49-F238E27FC236}">
                      <a16:creationId xmlns:a16="http://schemas.microsoft.com/office/drawing/2014/main" id="{5609CF54-663D-451F-9508-AD4A107699DE}"/>
                    </a:ext>
                  </a:extLst>
                </p:cNvPr>
                <p:cNvPicPr/>
                <p:nvPr/>
              </p:nvPicPr>
              <p:blipFill>
                <a:blip r:embed="rId23"/>
                <a:stretch>
                  <a:fillRect/>
                </a:stretch>
              </p:blipFill>
              <p:spPr>
                <a:xfrm>
                  <a:off x="1527210" y="4556700"/>
                  <a:ext cx="8064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51" name="Ink 50">
                <a:extLst>
                  <a:ext uri="{FF2B5EF4-FFF2-40B4-BE49-F238E27FC236}">
                    <a16:creationId xmlns:a16="http://schemas.microsoft.com/office/drawing/2014/main" id="{EF943EF4-B89F-490F-A5BD-94B8A4AEB2AC}"/>
                  </a:ext>
                </a:extLst>
              </p14:cNvPr>
              <p14:cNvContentPartPr/>
              <p14:nvPr/>
            </p14:nvContentPartPr>
            <p14:xfrm>
              <a:off x="1771840" y="4084916"/>
              <a:ext cx="40320" cy="39600"/>
            </p14:xfrm>
          </p:contentPart>
        </mc:Choice>
        <mc:Fallback>
          <p:pic>
            <p:nvPicPr>
              <p:cNvPr id="51" name="Ink 50">
                <a:extLst>
                  <a:ext uri="{FF2B5EF4-FFF2-40B4-BE49-F238E27FC236}">
                    <a16:creationId xmlns:a16="http://schemas.microsoft.com/office/drawing/2014/main" id="{EF943EF4-B89F-490F-A5BD-94B8A4AEB2AC}"/>
                  </a:ext>
                </a:extLst>
              </p:cNvPr>
              <p:cNvPicPr/>
              <p:nvPr/>
            </p:nvPicPr>
            <p:blipFill>
              <a:blip r:embed="rId25"/>
              <a:stretch>
                <a:fillRect/>
              </a:stretch>
            </p:blipFill>
            <p:spPr>
              <a:xfrm>
                <a:off x="1753840" y="4066916"/>
                <a:ext cx="75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2" name="Ink 51">
                <a:extLst>
                  <a:ext uri="{FF2B5EF4-FFF2-40B4-BE49-F238E27FC236}">
                    <a16:creationId xmlns:a16="http://schemas.microsoft.com/office/drawing/2014/main" id="{DF5C43F7-D8E3-45CE-82BA-781B3A3DB766}"/>
                  </a:ext>
                </a:extLst>
              </p14:cNvPr>
              <p14:cNvContentPartPr/>
              <p14:nvPr/>
            </p14:nvContentPartPr>
            <p14:xfrm>
              <a:off x="2022040" y="4082756"/>
              <a:ext cx="67680" cy="50760"/>
            </p14:xfrm>
          </p:contentPart>
        </mc:Choice>
        <mc:Fallback>
          <p:pic>
            <p:nvPicPr>
              <p:cNvPr id="52" name="Ink 51">
                <a:extLst>
                  <a:ext uri="{FF2B5EF4-FFF2-40B4-BE49-F238E27FC236}">
                    <a16:creationId xmlns:a16="http://schemas.microsoft.com/office/drawing/2014/main" id="{DF5C43F7-D8E3-45CE-82BA-781B3A3DB766}"/>
                  </a:ext>
                </a:extLst>
              </p:cNvPr>
              <p:cNvPicPr/>
              <p:nvPr/>
            </p:nvPicPr>
            <p:blipFill>
              <a:blip r:embed="rId27"/>
              <a:stretch>
                <a:fillRect/>
              </a:stretch>
            </p:blipFill>
            <p:spPr>
              <a:xfrm>
                <a:off x="2013400" y="4074116"/>
                <a:ext cx="85320" cy="68400"/>
              </a:xfrm>
              <a:prstGeom prst="rect">
                <a:avLst/>
              </a:prstGeom>
            </p:spPr>
          </p:pic>
        </mc:Fallback>
      </mc:AlternateContent>
      <p:grpSp>
        <p:nvGrpSpPr>
          <p:cNvPr id="56" name="Group 55">
            <a:extLst>
              <a:ext uri="{FF2B5EF4-FFF2-40B4-BE49-F238E27FC236}">
                <a16:creationId xmlns:a16="http://schemas.microsoft.com/office/drawing/2014/main" id="{6F6A98EF-F883-4A63-96F4-DA69CE175CC8}"/>
              </a:ext>
            </a:extLst>
          </p:cNvPr>
          <p:cNvGrpSpPr/>
          <p:nvPr/>
        </p:nvGrpSpPr>
        <p:grpSpPr>
          <a:xfrm>
            <a:off x="2250640" y="4070516"/>
            <a:ext cx="263880" cy="79560"/>
            <a:chOff x="2298330" y="4553460"/>
            <a:chExt cx="263880" cy="79560"/>
          </a:xfrm>
        </p:grpSpPr>
        <mc:AlternateContent xmlns:mc="http://schemas.openxmlformats.org/markup-compatibility/2006">
          <mc:Choice xmlns:p14="http://schemas.microsoft.com/office/powerpoint/2010/main" Requires="p14">
            <p:contentPart p14:bwMode="auto" r:id="rId28">
              <p14:nvContentPartPr>
                <p14:cNvPr id="54" name="Ink 53">
                  <a:extLst>
                    <a:ext uri="{FF2B5EF4-FFF2-40B4-BE49-F238E27FC236}">
                      <a16:creationId xmlns:a16="http://schemas.microsoft.com/office/drawing/2014/main" id="{ADA32270-9698-4231-A43F-9CA88C293F27}"/>
                    </a:ext>
                  </a:extLst>
                </p14:cNvPr>
                <p14:cNvContentPartPr/>
                <p14:nvPr/>
              </p14:nvContentPartPr>
              <p14:xfrm>
                <a:off x="2298330" y="4553460"/>
                <a:ext cx="58680" cy="73800"/>
              </p14:xfrm>
            </p:contentPart>
          </mc:Choice>
          <mc:Fallback>
            <p:pic>
              <p:nvPicPr>
                <p:cNvPr id="54" name="Ink 53">
                  <a:extLst>
                    <a:ext uri="{FF2B5EF4-FFF2-40B4-BE49-F238E27FC236}">
                      <a16:creationId xmlns:a16="http://schemas.microsoft.com/office/drawing/2014/main" id="{ADA32270-9698-4231-A43F-9CA88C293F27}"/>
                    </a:ext>
                  </a:extLst>
                </p:cNvPr>
                <p:cNvPicPr/>
                <p:nvPr/>
              </p:nvPicPr>
              <p:blipFill>
                <a:blip r:embed="rId29"/>
                <a:stretch>
                  <a:fillRect/>
                </a:stretch>
              </p:blipFill>
              <p:spPr>
                <a:xfrm>
                  <a:off x="2289330" y="4544820"/>
                  <a:ext cx="76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Ink 54">
                  <a:extLst>
                    <a:ext uri="{FF2B5EF4-FFF2-40B4-BE49-F238E27FC236}">
                      <a16:creationId xmlns:a16="http://schemas.microsoft.com/office/drawing/2014/main" id="{8AFD6437-4929-49E2-9931-F1B221C2F2DE}"/>
                    </a:ext>
                  </a:extLst>
                </p14:cNvPr>
                <p14:cNvContentPartPr/>
                <p14:nvPr/>
              </p14:nvContentPartPr>
              <p14:xfrm>
                <a:off x="2503170" y="4567860"/>
                <a:ext cx="59040" cy="65160"/>
              </p14:xfrm>
            </p:contentPart>
          </mc:Choice>
          <mc:Fallback>
            <p:pic>
              <p:nvPicPr>
                <p:cNvPr id="55" name="Ink 54">
                  <a:extLst>
                    <a:ext uri="{FF2B5EF4-FFF2-40B4-BE49-F238E27FC236}">
                      <a16:creationId xmlns:a16="http://schemas.microsoft.com/office/drawing/2014/main" id="{8AFD6437-4929-49E2-9931-F1B221C2F2DE}"/>
                    </a:ext>
                  </a:extLst>
                </p:cNvPr>
                <p:cNvPicPr/>
                <p:nvPr/>
              </p:nvPicPr>
              <p:blipFill>
                <a:blip r:embed="rId31"/>
                <a:stretch>
                  <a:fillRect/>
                </a:stretch>
              </p:blipFill>
              <p:spPr>
                <a:xfrm>
                  <a:off x="2494530" y="4558860"/>
                  <a:ext cx="76680" cy="82800"/>
                </a:xfrm>
                <a:prstGeom prst="rect">
                  <a:avLst/>
                </a:prstGeom>
              </p:spPr>
            </p:pic>
          </mc:Fallback>
        </mc:AlternateContent>
      </p:grpSp>
      <p:grpSp>
        <p:nvGrpSpPr>
          <p:cNvPr id="79" name="Group 78">
            <a:extLst>
              <a:ext uri="{FF2B5EF4-FFF2-40B4-BE49-F238E27FC236}">
                <a16:creationId xmlns:a16="http://schemas.microsoft.com/office/drawing/2014/main" id="{9C0A9E07-E798-4016-9C6E-AA540CB61B07}"/>
              </a:ext>
            </a:extLst>
          </p:cNvPr>
          <p:cNvGrpSpPr/>
          <p:nvPr/>
        </p:nvGrpSpPr>
        <p:grpSpPr>
          <a:xfrm>
            <a:off x="2046864" y="3975454"/>
            <a:ext cx="511920" cy="77040"/>
            <a:chOff x="2094554" y="4458398"/>
            <a:chExt cx="511920" cy="77040"/>
          </a:xfrm>
        </p:grpSpPr>
        <mc:AlternateContent xmlns:mc="http://schemas.openxmlformats.org/markup-compatibility/2006">
          <mc:Choice xmlns:p14="http://schemas.microsoft.com/office/powerpoint/2010/main" Requires="p14">
            <p:contentPart p14:bwMode="auto" r:id="rId32">
              <p14:nvContentPartPr>
                <p14:cNvPr id="61" name="Ink 60">
                  <a:extLst>
                    <a:ext uri="{FF2B5EF4-FFF2-40B4-BE49-F238E27FC236}">
                      <a16:creationId xmlns:a16="http://schemas.microsoft.com/office/drawing/2014/main" id="{9EEC7172-FE89-469E-A450-44C676E1D4E8}"/>
                    </a:ext>
                  </a:extLst>
                </p14:cNvPr>
                <p14:cNvContentPartPr/>
                <p14:nvPr/>
              </p14:nvContentPartPr>
              <p14:xfrm>
                <a:off x="2094554" y="4459478"/>
                <a:ext cx="7560" cy="75960"/>
              </p14:xfrm>
            </p:contentPart>
          </mc:Choice>
          <mc:Fallback>
            <p:pic>
              <p:nvPicPr>
                <p:cNvPr id="61" name="Ink 60">
                  <a:extLst>
                    <a:ext uri="{FF2B5EF4-FFF2-40B4-BE49-F238E27FC236}">
                      <a16:creationId xmlns:a16="http://schemas.microsoft.com/office/drawing/2014/main" id="{9EEC7172-FE89-469E-A450-44C676E1D4E8}"/>
                    </a:ext>
                  </a:extLst>
                </p:cNvPr>
                <p:cNvPicPr/>
                <p:nvPr/>
              </p:nvPicPr>
              <p:blipFill>
                <a:blip r:embed="rId33"/>
                <a:stretch>
                  <a:fillRect/>
                </a:stretch>
              </p:blipFill>
              <p:spPr>
                <a:xfrm>
                  <a:off x="2090234" y="4455158"/>
                  <a:ext cx="16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2" name="Ink 61">
                  <a:extLst>
                    <a:ext uri="{FF2B5EF4-FFF2-40B4-BE49-F238E27FC236}">
                      <a16:creationId xmlns:a16="http://schemas.microsoft.com/office/drawing/2014/main" id="{DC7148E8-6DCA-4493-99C8-96A02BAF4950}"/>
                    </a:ext>
                  </a:extLst>
                </p14:cNvPr>
                <p14:cNvContentPartPr/>
                <p14:nvPr/>
              </p14:nvContentPartPr>
              <p14:xfrm>
                <a:off x="2097434" y="4495478"/>
                <a:ext cx="118440" cy="7560"/>
              </p14:xfrm>
            </p:contentPart>
          </mc:Choice>
          <mc:Fallback>
            <p:pic>
              <p:nvPicPr>
                <p:cNvPr id="62" name="Ink 61">
                  <a:extLst>
                    <a:ext uri="{FF2B5EF4-FFF2-40B4-BE49-F238E27FC236}">
                      <a16:creationId xmlns:a16="http://schemas.microsoft.com/office/drawing/2014/main" id="{DC7148E8-6DCA-4493-99C8-96A02BAF4950}"/>
                    </a:ext>
                  </a:extLst>
                </p:cNvPr>
                <p:cNvPicPr/>
                <p:nvPr/>
              </p:nvPicPr>
              <p:blipFill>
                <a:blip r:embed="rId35"/>
                <a:stretch>
                  <a:fillRect/>
                </a:stretch>
              </p:blipFill>
              <p:spPr>
                <a:xfrm>
                  <a:off x="2093114" y="4491158"/>
                  <a:ext cx="127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3" name="Ink 62">
                  <a:extLst>
                    <a:ext uri="{FF2B5EF4-FFF2-40B4-BE49-F238E27FC236}">
                      <a16:creationId xmlns:a16="http://schemas.microsoft.com/office/drawing/2014/main" id="{035412C1-53B1-4373-B143-56D06E987D3A}"/>
                    </a:ext>
                  </a:extLst>
                </p14:cNvPr>
                <p14:cNvContentPartPr/>
                <p14:nvPr/>
              </p14:nvContentPartPr>
              <p14:xfrm>
                <a:off x="2200394" y="4497998"/>
                <a:ext cx="59040" cy="5040"/>
              </p14:xfrm>
            </p:contentPart>
          </mc:Choice>
          <mc:Fallback>
            <p:pic>
              <p:nvPicPr>
                <p:cNvPr id="63" name="Ink 62">
                  <a:extLst>
                    <a:ext uri="{FF2B5EF4-FFF2-40B4-BE49-F238E27FC236}">
                      <a16:creationId xmlns:a16="http://schemas.microsoft.com/office/drawing/2014/main" id="{035412C1-53B1-4373-B143-56D06E987D3A}"/>
                    </a:ext>
                  </a:extLst>
                </p:cNvPr>
                <p:cNvPicPr/>
                <p:nvPr/>
              </p:nvPicPr>
              <p:blipFill>
                <a:blip r:embed="rId37"/>
                <a:stretch>
                  <a:fillRect/>
                </a:stretch>
              </p:blipFill>
              <p:spPr>
                <a:xfrm>
                  <a:off x="2196074" y="4493678"/>
                  <a:ext cx="67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4" name="Ink 63">
                  <a:extLst>
                    <a:ext uri="{FF2B5EF4-FFF2-40B4-BE49-F238E27FC236}">
                      <a16:creationId xmlns:a16="http://schemas.microsoft.com/office/drawing/2014/main" id="{1A1C2002-171B-4564-8B6F-36E9AC4E30B4}"/>
                    </a:ext>
                  </a:extLst>
                </p14:cNvPr>
                <p14:cNvContentPartPr/>
                <p14:nvPr/>
              </p14:nvContentPartPr>
              <p14:xfrm>
                <a:off x="2255834" y="4478558"/>
                <a:ext cx="21240" cy="43920"/>
              </p14:xfrm>
            </p:contentPart>
          </mc:Choice>
          <mc:Fallback>
            <p:pic>
              <p:nvPicPr>
                <p:cNvPr id="64" name="Ink 63">
                  <a:extLst>
                    <a:ext uri="{FF2B5EF4-FFF2-40B4-BE49-F238E27FC236}">
                      <a16:creationId xmlns:a16="http://schemas.microsoft.com/office/drawing/2014/main" id="{1A1C2002-171B-4564-8B6F-36E9AC4E30B4}"/>
                    </a:ext>
                  </a:extLst>
                </p:cNvPr>
                <p:cNvPicPr/>
                <p:nvPr/>
              </p:nvPicPr>
              <p:blipFill>
                <a:blip r:embed="rId39"/>
                <a:stretch>
                  <a:fillRect/>
                </a:stretch>
              </p:blipFill>
              <p:spPr>
                <a:xfrm>
                  <a:off x="2251514" y="4474238"/>
                  <a:ext cx="29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5" name="Ink 74">
                  <a:extLst>
                    <a:ext uri="{FF2B5EF4-FFF2-40B4-BE49-F238E27FC236}">
                      <a16:creationId xmlns:a16="http://schemas.microsoft.com/office/drawing/2014/main" id="{01C21191-04C2-49E0-8C49-68CCD50C14C7}"/>
                    </a:ext>
                  </a:extLst>
                </p14:cNvPr>
                <p14:cNvContentPartPr/>
                <p14:nvPr/>
              </p14:nvContentPartPr>
              <p14:xfrm>
                <a:off x="2336474" y="4458398"/>
                <a:ext cx="104040" cy="72000"/>
              </p14:xfrm>
            </p:contentPart>
          </mc:Choice>
          <mc:Fallback>
            <p:pic>
              <p:nvPicPr>
                <p:cNvPr id="75" name="Ink 74">
                  <a:extLst>
                    <a:ext uri="{FF2B5EF4-FFF2-40B4-BE49-F238E27FC236}">
                      <a16:creationId xmlns:a16="http://schemas.microsoft.com/office/drawing/2014/main" id="{01C21191-04C2-49E0-8C49-68CCD50C14C7}"/>
                    </a:ext>
                  </a:extLst>
                </p:cNvPr>
                <p:cNvPicPr/>
                <p:nvPr/>
              </p:nvPicPr>
              <p:blipFill>
                <a:blip r:embed="rId41"/>
                <a:stretch>
                  <a:fillRect/>
                </a:stretch>
              </p:blipFill>
              <p:spPr>
                <a:xfrm>
                  <a:off x="2332154" y="4454078"/>
                  <a:ext cx="112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6" name="Ink 75">
                  <a:extLst>
                    <a:ext uri="{FF2B5EF4-FFF2-40B4-BE49-F238E27FC236}">
                      <a16:creationId xmlns:a16="http://schemas.microsoft.com/office/drawing/2014/main" id="{38D7E87C-632B-42BF-AE45-5BA3D19E2010}"/>
                    </a:ext>
                  </a:extLst>
                </p14:cNvPr>
                <p14:cNvContentPartPr/>
                <p14:nvPr/>
              </p14:nvContentPartPr>
              <p14:xfrm>
                <a:off x="2438714" y="4479278"/>
                <a:ext cx="20520" cy="32400"/>
              </p14:xfrm>
            </p:contentPart>
          </mc:Choice>
          <mc:Fallback>
            <p:pic>
              <p:nvPicPr>
                <p:cNvPr id="76" name="Ink 75">
                  <a:extLst>
                    <a:ext uri="{FF2B5EF4-FFF2-40B4-BE49-F238E27FC236}">
                      <a16:creationId xmlns:a16="http://schemas.microsoft.com/office/drawing/2014/main" id="{38D7E87C-632B-42BF-AE45-5BA3D19E2010}"/>
                    </a:ext>
                  </a:extLst>
                </p:cNvPr>
                <p:cNvPicPr/>
                <p:nvPr/>
              </p:nvPicPr>
              <p:blipFill>
                <a:blip r:embed="rId43"/>
                <a:stretch>
                  <a:fillRect/>
                </a:stretch>
              </p:blipFill>
              <p:spPr>
                <a:xfrm>
                  <a:off x="2434394" y="4474958"/>
                  <a:ext cx="29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7" name="Ink 76">
                  <a:extLst>
                    <a:ext uri="{FF2B5EF4-FFF2-40B4-BE49-F238E27FC236}">
                      <a16:creationId xmlns:a16="http://schemas.microsoft.com/office/drawing/2014/main" id="{21851146-08E9-4811-9E68-B1CF34A0D244}"/>
                    </a:ext>
                  </a:extLst>
                </p14:cNvPr>
                <p14:cNvContentPartPr/>
                <p14:nvPr/>
              </p14:nvContentPartPr>
              <p14:xfrm>
                <a:off x="2538074" y="4468118"/>
                <a:ext cx="53640" cy="55800"/>
              </p14:xfrm>
            </p:contentPart>
          </mc:Choice>
          <mc:Fallback>
            <p:pic>
              <p:nvPicPr>
                <p:cNvPr id="77" name="Ink 76">
                  <a:extLst>
                    <a:ext uri="{FF2B5EF4-FFF2-40B4-BE49-F238E27FC236}">
                      <a16:creationId xmlns:a16="http://schemas.microsoft.com/office/drawing/2014/main" id="{21851146-08E9-4811-9E68-B1CF34A0D244}"/>
                    </a:ext>
                  </a:extLst>
                </p:cNvPr>
                <p:cNvPicPr/>
                <p:nvPr/>
              </p:nvPicPr>
              <p:blipFill>
                <a:blip r:embed="rId45"/>
                <a:stretch>
                  <a:fillRect/>
                </a:stretch>
              </p:blipFill>
              <p:spPr>
                <a:xfrm>
                  <a:off x="2533754" y="4463798"/>
                  <a:ext cx="62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8" name="Ink 77">
                  <a:extLst>
                    <a:ext uri="{FF2B5EF4-FFF2-40B4-BE49-F238E27FC236}">
                      <a16:creationId xmlns:a16="http://schemas.microsoft.com/office/drawing/2014/main" id="{54CA00F7-07E0-4D21-BFB7-C8A497C233BF}"/>
                    </a:ext>
                  </a:extLst>
                </p14:cNvPr>
                <p14:cNvContentPartPr/>
                <p14:nvPr/>
              </p14:nvContentPartPr>
              <p14:xfrm>
                <a:off x="2583794" y="4485758"/>
                <a:ext cx="22680" cy="28080"/>
              </p14:xfrm>
            </p:contentPart>
          </mc:Choice>
          <mc:Fallback>
            <p:pic>
              <p:nvPicPr>
                <p:cNvPr id="78" name="Ink 77">
                  <a:extLst>
                    <a:ext uri="{FF2B5EF4-FFF2-40B4-BE49-F238E27FC236}">
                      <a16:creationId xmlns:a16="http://schemas.microsoft.com/office/drawing/2014/main" id="{54CA00F7-07E0-4D21-BFB7-C8A497C233BF}"/>
                    </a:ext>
                  </a:extLst>
                </p:cNvPr>
                <p:cNvPicPr/>
                <p:nvPr/>
              </p:nvPicPr>
              <p:blipFill>
                <a:blip r:embed="rId47"/>
                <a:stretch>
                  <a:fillRect/>
                </a:stretch>
              </p:blipFill>
              <p:spPr>
                <a:xfrm>
                  <a:off x="2579474" y="4481438"/>
                  <a:ext cx="31320" cy="36720"/>
                </a:xfrm>
                <a:prstGeom prst="rect">
                  <a:avLst/>
                </a:prstGeom>
              </p:spPr>
            </p:pic>
          </mc:Fallback>
        </mc:AlternateContent>
      </p:grpSp>
      <p:grpSp>
        <p:nvGrpSpPr>
          <p:cNvPr id="82" name="Group 81">
            <a:extLst>
              <a:ext uri="{FF2B5EF4-FFF2-40B4-BE49-F238E27FC236}">
                <a16:creationId xmlns:a16="http://schemas.microsoft.com/office/drawing/2014/main" id="{CCCDF3CC-A76E-4980-90E5-8CD621269532}"/>
              </a:ext>
            </a:extLst>
          </p:cNvPr>
          <p:cNvGrpSpPr/>
          <p:nvPr/>
        </p:nvGrpSpPr>
        <p:grpSpPr>
          <a:xfrm>
            <a:off x="1797744" y="3999574"/>
            <a:ext cx="105840" cy="49320"/>
            <a:chOff x="1845434" y="4482518"/>
            <a:chExt cx="105840" cy="49320"/>
          </a:xfrm>
        </p:grpSpPr>
        <mc:AlternateContent xmlns:mc="http://schemas.openxmlformats.org/markup-compatibility/2006">
          <mc:Choice xmlns:p14="http://schemas.microsoft.com/office/powerpoint/2010/main" Requires="p14">
            <p:contentPart p14:bwMode="auto" r:id="rId48">
              <p14:nvContentPartPr>
                <p14:cNvPr id="80" name="Ink 79">
                  <a:extLst>
                    <a:ext uri="{FF2B5EF4-FFF2-40B4-BE49-F238E27FC236}">
                      <a16:creationId xmlns:a16="http://schemas.microsoft.com/office/drawing/2014/main" id="{E7A73193-CA31-4A1D-B709-8DB56393B97E}"/>
                    </a:ext>
                  </a:extLst>
                </p14:cNvPr>
                <p14:cNvContentPartPr/>
                <p14:nvPr/>
              </p14:nvContentPartPr>
              <p14:xfrm>
                <a:off x="1845434" y="4482518"/>
                <a:ext cx="84600" cy="49320"/>
              </p14:xfrm>
            </p:contentPart>
          </mc:Choice>
          <mc:Fallback>
            <p:pic>
              <p:nvPicPr>
                <p:cNvPr id="80" name="Ink 79">
                  <a:extLst>
                    <a:ext uri="{FF2B5EF4-FFF2-40B4-BE49-F238E27FC236}">
                      <a16:creationId xmlns:a16="http://schemas.microsoft.com/office/drawing/2014/main" id="{E7A73193-CA31-4A1D-B709-8DB56393B97E}"/>
                    </a:ext>
                  </a:extLst>
                </p:cNvPr>
                <p:cNvPicPr/>
                <p:nvPr/>
              </p:nvPicPr>
              <p:blipFill>
                <a:blip r:embed="rId49"/>
                <a:stretch>
                  <a:fillRect/>
                </a:stretch>
              </p:blipFill>
              <p:spPr>
                <a:xfrm>
                  <a:off x="1841114" y="4478198"/>
                  <a:ext cx="93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1" name="Ink 80">
                  <a:extLst>
                    <a:ext uri="{FF2B5EF4-FFF2-40B4-BE49-F238E27FC236}">
                      <a16:creationId xmlns:a16="http://schemas.microsoft.com/office/drawing/2014/main" id="{586DC6B4-ACA5-409B-9934-B784EC993DB9}"/>
                    </a:ext>
                  </a:extLst>
                </p14:cNvPr>
                <p14:cNvContentPartPr/>
                <p14:nvPr/>
              </p14:nvContentPartPr>
              <p14:xfrm>
                <a:off x="1922474" y="4485398"/>
                <a:ext cx="28800" cy="38160"/>
              </p14:xfrm>
            </p:contentPart>
          </mc:Choice>
          <mc:Fallback>
            <p:pic>
              <p:nvPicPr>
                <p:cNvPr id="81" name="Ink 80">
                  <a:extLst>
                    <a:ext uri="{FF2B5EF4-FFF2-40B4-BE49-F238E27FC236}">
                      <a16:creationId xmlns:a16="http://schemas.microsoft.com/office/drawing/2014/main" id="{586DC6B4-ACA5-409B-9934-B784EC993DB9}"/>
                    </a:ext>
                  </a:extLst>
                </p:cNvPr>
                <p:cNvPicPr/>
                <p:nvPr/>
              </p:nvPicPr>
              <p:blipFill>
                <a:blip r:embed="rId51"/>
                <a:stretch>
                  <a:fillRect/>
                </a:stretch>
              </p:blipFill>
              <p:spPr>
                <a:xfrm>
                  <a:off x="1918154" y="4481078"/>
                  <a:ext cx="37440" cy="46800"/>
                </a:xfrm>
                <a:prstGeom prst="rect">
                  <a:avLst/>
                </a:prstGeom>
              </p:spPr>
            </p:pic>
          </mc:Fallback>
        </mc:AlternateContent>
      </p:grpSp>
      <p:grpSp>
        <p:nvGrpSpPr>
          <p:cNvPr id="85" name="Group 84">
            <a:extLst>
              <a:ext uri="{FF2B5EF4-FFF2-40B4-BE49-F238E27FC236}">
                <a16:creationId xmlns:a16="http://schemas.microsoft.com/office/drawing/2014/main" id="{02A498FD-FC4B-4340-ABF4-D1EA51C95C64}"/>
              </a:ext>
            </a:extLst>
          </p:cNvPr>
          <p:cNvGrpSpPr/>
          <p:nvPr/>
        </p:nvGrpSpPr>
        <p:grpSpPr>
          <a:xfrm>
            <a:off x="1536024" y="4011814"/>
            <a:ext cx="51480" cy="40320"/>
            <a:chOff x="1583714" y="4494758"/>
            <a:chExt cx="51480" cy="40320"/>
          </a:xfrm>
        </p:grpSpPr>
        <mc:AlternateContent xmlns:mc="http://schemas.openxmlformats.org/markup-compatibility/2006">
          <mc:Choice xmlns:p14="http://schemas.microsoft.com/office/powerpoint/2010/main" Requires="p14">
            <p:contentPart p14:bwMode="auto" r:id="rId52">
              <p14:nvContentPartPr>
                <p14:cNvPr id="83" name="Ink 82">
                  <a:extLst>
                    <a:ext uri="{FF2B5EF4-FFF2-40B4-BE49-F238E27FC236}">
                      <a16:creationId xmlns:a16="http://schemas.microsoft.com/office/drawing/2014/main" id="{459475DF-EBA4-42B5-9025-9BDE81B93F7C}"/>
                    </a:ext>
                  </a:extLst>
                </p14:cNvPr>
                <p14:cNvContentPartPr/>
                <p14:nvPr/>
              </p14:nvContentPartPr>
              <p14:xfrm>
                <a:off x="1583714" y="4494758"/>
                <a:ext cx="41400" cy="39960"/>
              </p14:xfrm>
            </p:contentPart>
          </mc:Choice>
          <mc:Fallback>
            <p:pic>
              <p:nvPicPr>
                <p:cNvPr id="83" name="Ink 82">
                  <a:extLst>
                    <a:ext uri="{FF2B5EF4-FFF2-40B4-BE49-F238E27FC236}">
                      <a16:creationId xmlns:a16="http://schemas.microsoft.com/office/drawing/2014/main" id="{459475DF-EBA4-42B5-9025-9BDE81B93F7C}"/>
                    </a:ext>
                  </a:extLst>
                </p:cNvPr>
                <p:cNvPicPr/>
                <p:nvPr/>
              </p:nvPicPr>
              <p:blipFill>
                <a:blip r:embed="rId53"/>
                <a:stretch>
                  <a:fillRect/>
                </a:stretch>
              </p:blipFill>
              <p:spPr>
                <a:xfrm>
                  <a:off x="1579394" y="4490438"/>
                  <a:ext cx="50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4" name="Ink 83">
                  <a:extLst>
                    <a:ext uri="{FF2B5EF4-FFF2-40B4-BE49-F238E27FC236}">
                      <a16:creationId xmlns:a16="http://schemas.microsoft.com/office/drawing/2014/main" id="{C3682D36-5E8E-4D03-BB05-41AFCBFA7E7D}"/>
                    </a:ext>
                  </a:extLst>
                </p14:cNvPr>
                <p14:cNvContentPartPr/>
                <p14:nvPr/>
              </p14:nvContentPartPr>
              <p14:xfrm>
                <a:off x="1616114" y="4502318"/>
                <a:ext cx="19080" cy="32760"/>
              </p14:xfrm>
            </p:contentPart>
          </mc:Choice>
          <mc:Fallback>
            <p:pic>
              <p:nvPicPr>
                <p:cNvPr id="84" name="Ink 83">
                  <a:extLst>
                    <a:ext uri="{FF2B5EF4-FFF2-40B4-BE49-F238E27FC236}">
                      <a16:creationId xmlns:a16="http://schemas.microsoft.com/office/drawing/2014/main" id="{C3682D36-5E8E-4D03-BB05-41AFCBFA7E7D}"/>
                    </a:ext>
                  </a:extLst>
                </p:cNvPr>
                <p:cNvPicPr/>
                <p:nvPr/>
              </p:nvPicPr>
              <p:blipFill>
                <a:blip r:embed="rId55"/>
                <a:stretch>
                  <a:fillRect/>
                </a:stretch>
              </p:blipFill>
              <p:spPr>
                <a:xfrm>
                  <a:off x="1611794" y="4497998"/>
                  <a:ext cx="27720" cy="4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86" name="Ink 85">
                <a:extLst>
                  <a:ext uri="{FF2B5EF4-FFF2-40B4-BE49-F238E27FC236}">
                    <a16:creationId xmlns:a16="http://schemas.microsoft.com/office/drawing/2014/main" id="{C7AED805-4FE3-4A8E-BD75-8BE7AC0B3D0D}"/>
                  </a:ext>
                </a:extLst>
              </p14:cNvPr>
              <p14:cNvContentPartPr/>
              <p14:nvPr/>
            </p14:nvContentPartPr>
            <p14:xfrm>
              <a:off x="2014458" y="4068974"/>
              <a:ext cx="501120" cy="24480"/>
            </p14:xfrm>
          </p:contentPart>
        </mc:Choice>
        <mc:Fallback>
          <p:pic>
            <p:nvPicPr>
              <p:cNvPr id="86" name="Ink 85">
                <a:extLst>
                  <a:ext uri="{FF2B5EF4-FFF2-40B4-BE49-F238E27FC236}">
                    <a16:creationId xmlns:a16="http://schemas.microsoft.com/office/drawing/2014/main" id="{C7AED805-4FE3-4A8E-BD75-8BE7AC0B3D0D}"/>
                  </a:ext>
                </a:extLst>
              </p:cNvPr>
              <p:cNvPicPr/>
              <p:nvPr/>
            </p:nvPicPr>
            <p:blipFill>
              <a:blip r:embed="rId57"/>
              <a:stretch>
                <a:fillRect/>
              </a:stretch>
            </p:blipFill>
            <p:spPr>
              <a:xfrm>
                <a:off x="1960818" y="3960974"/>
                <a:ext cx="608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7" name="Ink 86">
                <a:extLst>
                  <a:ext uri="{FF2B5EF4-FFF2-40B4-BE49-F238E27FC236}">
                    <a16:creationId xmlns:a16="http://schemas.microsoft.com/office/drawing/2014/main" id="{124407C2-ABF1-406E-9BBA-49788FACB977}"/>
                  </a:ext>
                </a:extLst>
              </p14:cNvPr>
              <p14:cNvContentPartPr/>
              <p14:nvPr/>
            </p14:nvContentPartPr>
            <p14:xfrm>
              <a:off x="2008338" y="3981134"/>
              <a:ext cx="516960" cy="43200"/>
            </p14:xfrm>
          </p:contentPart>
        </mc:Choice>
        <mc:Fallback>
          <p:pic>
            <p:nvPicPr>
              <p:cNvPr id="87" name="Ink 86">
                <a:extLst>
                  <a:ext uri="{FF2B5EF4-FFF2-40B4-BE49-F238E27FC236}">
                    <a16:creationId xmlns:a16="http://schemas.microsoft.com/office/drawing/2014/main" id="{124407C2-ABF1-406E-9BBA-49788FACB977}"/>
                  </a:ext>
                </a:extLst>
              </p:cNvPr>
              <p:cNvPicPr/>
              <p:nvPr/>
            </p:nvPicPr>
            <p:blipFill>
              <a:blip r:embed="rId59"/>
              <a:stretch>
                <a:fillRect/>
              </a:stretch>
            </p:blipFill>
            <p:spPr>
              <a:xfrm>
                <a:off x="1954338" y="3873134"/>
                <a:ext cx="624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8" name="Ink 87">
                <a:extLst>
                  <a:ext uri="{FF2B5EF4-FFF2-40B4-BE49-F238E27FC236}">
                    <a16:creationId xmlns:a16="http://schemas.microsoft.com/office/drawing/2014/main" id="{6AD2FFD1-3F06-49CD-83DE-AA66063CC6B3}"/>
                  </a:ext>
                </a:extLst>
              </p14:cNvPr>
              <p14:cNvContentPartPr/>
              <p14:nvPr/>
            </p14:nvContentPartPr>
            <p14:xfrm>
              <a:off x="2002938" y="4070414"/>
              <a:ext cx="528480" cy="40320"/>
            </p14:xfrm>
          </p:contentPart>
        </mc:Choice>
        <mc:Fallback>
          <p:pic>
            <p:nvPicPr>
              <p:cNvPr id="88" name="Ink 87">
                <a:extLst>
                  <a:ext uri="{FF2B5EF4-FFF2-40B4-BE49-F238E27FC236}">
                    <a16:creationId xmlns:a16="http://schemas.microsoft.com/office/drawing/2014/main" id="{6AD2FFD1-3F06-49CD-83DE-AA66063CC6B3}"/>
                  </a:ext>
                </a:extLst>
              </p:cNvPr>
              <p:cNvPicPr/>
              <p:nvPr/>
            </p:nvPicPr>
            <p:blipFill>
              <a:blip r:embed="rId61"/>
              <a:stretch>
                <a:fillRect/>
              </a:stretch>
            </p:blipFill>
            <p:spPr>
              <a:xfrm>
                <a:off x="1949298" y="3962774"/>
                <a:ext cx="636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9" name="Ink 88">
                <a:extLst>
                  <a:ext uri="{FF2B5EF4-FFF2-40B4-BE49-F238E27FC236}">
                    <a16:creationId xmlns:a16="http://schemas.microsoft.com/office/drawing/2014/main" id="{0D8D0C86-855A-4F41-9531-E31B127E18AC}"/>
                  </a:ext>
                </a:extLst>
              </p14:cNvPr>
              <p14:cNvContentPartPr/>
              <p14:nvPr/>
            </p14:nvContentPartPr>
            <p14:xfrm>
              <a:off x="2030658" y="4127294"/>
              <a:ext cx="479160" cy="8640"/>
            </p14:xfrm>
          </p:contentPart>
        </mc:Choice>
        <mc:Fallback>
          <p:pic>
            <p:nvPicPr>
              <p:cNvPr id="89" name="Ink 88">
                <a:extLst>
                  <a:ext uri="{FF2B5EF4-FFF2-40B4-BE49-F238E27FC236}">
                    <a16:creationId xmlns:a16="http://schemas.microsoft.com/office/drawing/2014/main" id="{0D8D0C86-855A-4F41-9531-E31B127E18AC}"/>
                  </a:ext>
                </a:extLst>
              </p:cNvPr>
              <p:cNvPicPr/>
              <p:nvPr/>
            </p:nvPicPr>
            <p:blipFill>
              <a:blip r:embed="rId63"/>
              <a:stretch>
                <a:fillRect/>
              </a:stretch>
            </p:blipFill>
            <p:spPr>
              <a:xfrm>
                <a:off x="1976658" y="4019294"/>
                <a:ext cx="586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0" name="Ink 89">
                <a:extLst>
                  <a:ext uri="{FF2B5EF4-FFF2-40B4-BE49-F238E27FC236}">
                    <a16:creationId xmlns:a16="http://schemas.microsoft.com/office/drawing/2014/main" id="{B77856DA-AAAA-46A1-8B58-E2083DE8175B}"/>
                  </a:ext>
                </a:extLst>
              </p14:cNvPr>
              <p14:cNvContentPartPr/>
              <p14:nvPr/>
            </p14:nvContentPartPr>
            <p14:xfrm>
              <a:off x="2467338" y="3997694"/>
              <a:ext cx="101520" cy="9720"/>
            </p14:xfrm>
          </p:contentPart>
        </mc:Choice>
        <mc:Fallback>
          <p:pic>
            <p:nvPicPr>
              <p:cNvPr id="90" name="Ink 89">
                <a:extLst>
                  <a:ext uri="{FF2B5EF4-FFF2-40B4-BE49-F238E27FC236}">
                    <a16:creationId xmlns:a16="http://schemas.microsoft.com/office/drawing/2014/main" id="{B77856DA-AAAA-46A1-8B58-E2083DE8175B}"/>
                  </a:ext>
                </a:extLst>
              </p:cNvPr>
              <p:cNvPicPr/>
              <p:nvPr/>
            </p:nvPicPr>
            <p:blipFill>
              <a:blip r:embed="rId65"/>
              <a:stretch>
                <a:fillRect/>
              </a:stretch>
            </p:blipFill>
            <p:spPr>
              <a:xfrm>
                <a:off x="2413338" y="3889694"/>
                <a:ext cx="209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1" name="Ink 90">
                <a:extLst>
                  <a:ext uri="{FF2B5EF4-FFF2-40B4-BE49-F238E27FC236}">
                    <a16:creationId xmlns:a16="http://schemas.microsoft.com/office/drawing/2014/main" id="{E9EA4D4F-4EEA-4D5B-B0C4-0CF26A980DE9}"/>
                  </a:ext>
                </a:extLst>
              </p14:cNvPr>
              <p14:cNvContentPartPr/>
              <p14:nvPr/>
            </p14:nvContentPartPr>
            <p14:xfrm>
              <a:off x="2501538" y="4124774"/>
              <a:ext cx="54720" cy="4680"/>
            </p14:xfrm>
          </p:contentPart>
        </mc:Choice>
        <mc:Fallback>
          <p:pic>
            <p:nvPicPr>
              <p:cNvPr id="91" name="Ink 90">
                <a:extLst>
                  <a:ext uri="{FF2B5EF4-FFF2-40B4-BE49-F238E27FC236}">
                    <a16:creationId xmlns:a16="http://schemas.microsoft.com/office/drawing/2014/main" id="{E9EA4D4F-4EEA-4D5B-B0C4-0CF26A980DE9}"/>
                  </a:ext>
                </a:extLst>
              </p:cNvPr>
              <p:cNvPicPr/>
              <p:nvPr/>
            </p:nvPicPr>
            <p:blipFill>
              <a:blip r:embed="rId67"/>
              <a:stretch>
                <a:fillRect/>
              </a:stretch>
            </p:blipFill>
            <p:spPr>
              <a:xfrm>
                <a:off x="2447538" y="4016774"/>
                <a:ext cx="162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2" name="Ink 91">
                <a:extLst>
                  <a:ext uri="{FF2B5EF4-FFF2-40B4-BE49-F238E27FC236}">
                    <a16:creationId xmlns:a16="http://schemas.microsoft.com/office/drawing/2014/main" id="{8BD6591D-9F10-4FCC-88F6-886E3E62C6D0}"/>
                  </a:ext>
                </a:extLst>
              </p14:cNvPr>
              <p14:cNvContentPartPr/>
              <p14:nvPr/>
            </p14:nvContentPartPr>
            <p14:xfrm>
              <a:off x="2567058" y="4054214"/>
              <a:ext cx="9720" cy="54720"/>
            </p14:xfrm>
          </p:contentPart>
        </mc:Choice>
        <mc:Fallback>
          <p:pic>
            <p:nvPicPr>
              <p:cNvPr id="92" name="Ink 91">
                <a:extLst>
                  <a:ext uri="{FF2B5EF4-FFF2-40B4-BE49-F238E27FC236}">
                    <a16:creationId xmlns:a16="http://schemas.microsoft.com/office/drawing/2014/main" id="{8BD6591D-9F10-4FCC-88F6-886E3E62C6D0}"/>
                  </a:ext>
                </a:extLst>
              </p:cNvPr>
              <p:cNvPicPr/>
              <p:nvPr/>
            </p:nvPicPr>
            <p:blipFill>
              <a:blip r:embed="rId69"/>
              <a:stretch>
                <a:fillRect/>
              </a:stretch>
            </p:blipFill>
            <p:spPr>
              <a:xfrm>
                <a:off x="2513058" y="3946574"/>
                <a:ext cx="1173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3" name="Ink 92">
                <a:extLst>
                  <a:ext uri="{FF2B5EF4-FFF2-40B4-BE49-F238E27FC236}">
                    <a16:creationId xmlns:a16="http://schemas.microsoft.com/office/drawing/2014/main" id="{62E663FB-10E6-40C3-8F42-B7C523092CF4}"/>
                  </a:ext>
                </a:extLst>
              </p14:cNvPr>
              <p14:cNvContentPartPr/>
              <p14:nvPr/>
            </p14:nvContentPartPr>
            <p14:xfrm>
              <a:off x="2504778" y="4162574"/>
              <a:ext cx="26280" cy="2520"/>
            </p14:xfrm>
          </p:contentPart>
        </mc:Choice>
        <mc:Fallback>
          <p:pic>
            <p:nvPicPr>
              <p:cNvPr id="93" name="Ink 92">
                <a:extLst>
                  <a:ext uri="{FF2B5EF4-FFF2-40B4-BE49-F238E27FC236}">
                    <a16:creationId xmlns:a16="http://schemas.microsoft.com/office/drawing/2014/main" id="{62E663FB-10E6-40C3-8F42-B7C523092CF4}"/>
                  </a:ext>
                </a:extLst>
              </p:cNvPr>
              <p:cNvPicPr/>
              <p:nvPr/>
            </p:nvPicPr>
            <p:blipFill>
              <a:blip r:embed="rId71"/>
              <a:stretch>
                <a:fillRect/>
              </a:stretch>
            </p:blipFill>
            <p:spPr>
              <a:xfrm>
                <a:off x="2450778" y="4054574"/>
                <a:ext cx="133920" cy="218160"/>
              </a:xfrm>
              <a:prstGeom prst="rect">
                <a:avLst/>
              </a:prstGeom>
            </p:spPr>
          </p:pic>
        </mc:Fallback>
      </mc:AlternateContent>
    </p:spTree>
    <p:extLst>
      <p:ext uri="{BB962C8B-B14F-4D97-AF65-F5344CB8AC3E}">
        <p14:creationId xmlns:p14="http://schemas.microsoft.com/office/powerpoint/2010/main" val="80927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04B7-632C-44C3-A7B8-5E62976AC779}"/>
              </a:ext>
            </a:extLst>
          </p:cNvPr>
          <p:cNvSpPr>
            <a:spLocks noGrp="1"/>
          </p:cNvSpPr>
          <p:nvPr>
            <p:ph type="title"/>
          </p:nvPr>
        </p:nvSpPr>
        <p:spPr/>
        <p:txBody>
          <a:bodyPr/>
          <a:lstStyle/>
          <a:p>
            <a:r>
              <a:rPr lang="hu-HU" dirty="0"/>
              <a:t>Attached parameters </a:t>
            </a:r>
          </a:p>
        </p:txBody>
      </p:sp>
      <p:sp>
        <p:nvSpPr>
          <p:cNvPr id="3" name="Slide Number Placeholder 2">
            <a:extLst>
              <a:ext uri="{FF2B5EF4-FFF2-40B4-BE49-F238E27FC236}">
                <a16:creationId xmlns:a16="http://schemas.microsoft.com/office/drawing/2014/main" id="{CF2751F0-B315-4A87-855C-B5A6AFE91A30}"/>
              </a:ext>
            </a:extLst>
          </p:cNvPr>
          <p:cNvSpPr>
            <a:spLocks noGrp="1"/>
          </p:cNvSpPr>
          <p:nvPr>
            <p:ph type="sldNum" sz="quarter" idx="12"/>
          </p:nvPr>
        </p:nvSpPr>
        <p:spPr/>
        <p:txBody>
          <a:bodyPr/>
          <a:lstStyle/>
          <a:p>
            <a:fld id="{809631C8-901D-48B1-B185-11964B913F7C}" type="slidenum">
              <a:rPr lang="hu-HU" smtClean="0"/>
              <a:t>17</a:t>
            </a:fld>
            <a:endParaRPr lang="hu-HU"/>
          </a:p>
        </p:txBody>
      </p:sp>
      <p:pic>
        <p:nvPicPr>
          <p:cNvPr id="5" name="Picture 4">
            <a:extLst>
              <a:ext uri="{FF2B5EF4-FFF2-40B4-BE49-F238E27FC236}">
                <a16:creationId xmlns:a16="http://schemas.microsoft.com/office/drawing/2014/main" id="{CEF035FB-CBD0-40DE-A182-0211AD1FBB73}"/>
              </a:ext>
            </a:extLst>
          </p:cNvPr>
          <p:cNvPicPr>
            <a:picLocks noChangeAspect="1"/>
          </p:cNvPicPr>
          <p:nvPr/>
        </p:nvPicPr>
        <p:blipFill>
          <a:blip r:embed="rId3"/>
          <a:stretch>
            <a:fillRect/>
          </a:stretch>
        </p:blipFill>
        <p:spPr>
          <a:xfrm>
            <a:off x="783592" y="2330450"/>
            <a:ext cx="10910949" cy="3897756"/>
          </a:xfrm>
          <a:prstGeom prst="rect">
            <a:avLst/>
          </a:prstGeom>
        </p:spPr>
      </p:pic>
      <p:sp>
        <p:nvSpPr>
          <p:cNvPr id="4" name="TextBox 3">
            <a:extLst>
              <a:ext uri="{FF2B5EF4-FFF2-40B4-BE49-F238E27FC236}">
                <a16:creationId xmlns:a16="http://schemas.microsoft.com/office/drawing/2014/main" id="{183706ED-872B-4874-BD17-018DF8D3E422}"/>
              </a:ext>
            </a:extLst>
          </p:cNvPr>
          <p:cNvSpPr txBox="1"/>
          <p:nvPr/>
        </p:nvSpPr>
        <p:spPr>
          <a:xfrm>
            <a:off x="984250" y="2660650"/>
            <a:ext cx="2722220" cy="461665"/>
          </a:xfrm>
          <a:prstGeom prst="rect">
            <a:avLst/>
          </a:prstGeom>
          <a:noFill/>
        </p:spPr>
        <p:txBody>
          <a:bodyPr wrap="none" rtlCol="0">
            <a:spAutoFit/>
          </a:bodyPr>
          <a:lstStyle/>
          <a:p>
            <a:r>
              <a:rPr lang="hu-HU" sz="2400" dirty="0">
                <a:solidFill>
                  <a:schemeClr val="bg1"/>
                </a:solidFill>
              </a:rPr>
              <a:t>Focusing strenght:</a:t>
            </a:r>
          </a:p>
        </p:txBody>
      </p:sp>
      <p:sp>
        <p:nvSpPr>
          <p:cNvPr id="6" name="TextBox 5">
            <a:extLst>
              <a:ext uri="{FF2B5EF4-FFF2-40B4-BE49-F238E27FC236}">
                <a16:creationId xmlns:a16="http://schemas.microsoft.com/office/drawing/2014/main" id="{D146D4E9-D319-4E86-AA99-1AEB1B50B58B}"/>
              </a:ext>
            </a:extLst>
          </p:cNvPr>
          <p:cNvSpPr txBox="1"/>
          <p:nvPr/>
        </p:nvSpPr>
        <p:spPr>
          <a:xfrm>
            <a:off x="857250" y="3735686"/>
            <a:ext cx="3485249" cy="461665"/>
          </a:xfrm>
          <a:prstGeom prst="rect">
            <a:avLst/>
          </a:prstGeom>
          <a:noFill/>
        </p:spPr>
        <p:txBody>
          <a:bodyPr wrap="none" rtlCol="0">
            <a:spAutoFit/>
          </a:bodyPr>
          <a:lstStyle/>
          <a:p>
            <a:r>
              <a:rPr lang="hu-HU" sz="2400" dirty="0">
                <a:solidFill>
                  <a:schemeClr val="bg1"/>
                </a:solidFill>
              </a:rPr>
              <a:t>Accelerating efficiency:</a:t>
            </a:r>
          </a:p>
        </p:txBody>
      </p:sp>
      <p:pic>
        <p:nvPicPr>
          <p:cNvPr id="8" name="Picture 7">
            <a:extLst>
              <a:ext uri="{FF2B5EF4-FFF2-40B4-BE49-F238E27FC236}">
                <a16:creationId xmlns:a16="http://schemas.microsoft.com/office/drawing/2014/main" id="{A7D4DF56-96B3-4808-B323-323B443EA2B1}"/>
              </a:ext>
            </a:extLst>
          </p:cNvPr>
          <p:cNvPicPr>
            <a:picLocks noChangeAspect="1"/>
          </p:cNvPicPr>
          <p:nvPr/>
        </p:nvPicPr>
        <p:blipFill>
          <a:blip r:embed="rId4"/>
          <a:stretch>
            <a:fillRect/>
          </a:stretch>
        </p:blipFill>
        <p:spPr>
          <a:xfrm>
            <a:off x="8998066" y="2916882"/>
            <a:ext cx="2696475" cy="2388824"/>
          </a:xfrm>
          <a:prstGeom prst="rect">
            <a:avLst/>
          </a:prstGeom>
        </p:spPr>
      </p:pic>
    </p:spTree>
    <p:extLst>
      <p:ext uri="{BB962C8B-B14F-4D97-AF65-F5344CB8AC3E}">
        <p14:creationId xmlns:p14="http://schemas.microsoft.com/office/powerpoint/2010/main" val="418801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071C-8156-433E-B10A-103692FBE7CD}"/>
              </a:ext>
            </a:extLst>
          </p:cNvPr>
          <p:cNvSpPr>
            <a:spLocks noGrp="1"/>
          </p:cNvSpPr>
          <p:nvPr>
            <p:ph type="title"/>
          </p:nvPr>
        </p:nvSpPr>
        <p:spPr/>
        <p:txBody>
          <a:bodyPr/>
          <a:lstStyle/>
          <a:p>
            <a:r>
              <a:rPr lang="hu-HU" dirty="0"/>
              <a:t>Transverse phase advance</a:t>
            </a:r>
          </a:p>
        </p:txBody>
      </p:sp>
      <p:sp>
        <p:nvSpPr>
          <p:cNvPr id="3" name="Slide Number Placeholder 2">
            <a:extLst>
              <a:ext uri="{FF2B5EF4-FFF2-40B4-BE49-F238E27FC236}">
                <a16:creationId xmlns:a16="http://schemas.microsoft.com/office/drawing/2014/main" id="{2A446B91-3C90-470F-9808-9B110E7D2094}"/>
              </a:ext>
            </a:extLst>
          </p:cNvPr>
          <p:cNvSpPr>
            <a:spLocks noGrp="1"/>
          </p:cNvSpPr>
          <p:nvPr>
            <p:ph type="sldNum" sz="quarter" idx="12"/>
          </p:nvPr>
        </p:nvSpPr>
        <p:spPr/>
        <p:txBody>
          <a:bodyPr/>
          <a:lstStyle/>
          <a:p>
            <a:fld id="{809631C8-901D-48B1-B185-11964B913F7C}" type="slidenum">
              <a:rPr lang="hu-HU" smtClean="0"/>
              <a:t>18</a:t>
            </a:fld>
            <a:endParaRPr lang="hu-HU"/>
          </a:p>
        </p:txBody>
      </p:sp>
      <p:pic>
        <p:nvPicPr>
          <p:cNvPr id="5" name="Picture 4">
            <a:extLst>
              <a:ext uri="{FF2B5EF4-FFF2-40B4-BE49-F238E27FC236}">
                <a16:creationId xmlns:a16="http://schemas.microsoft.com/office/drawing/2014/main" id="{A29BDADA-E9B0-4426-B755-8327D4A08834}"/>
              </a:ext>
            </a:extLst>
          </p:cNvPr>
          <p:cNvPicPr>
            <a:picLocks noChangeAspect="1"/>
          </p:cNvPicPr>
          <p:nvPr/>
        </p:nvPicPr>
        <p:blipFill>
          <a:blip r:embed="rId2"/>
          <a:stretch>
            <a:fillRect/>
          </a:stretch>
        </p:blipFill>
        <p:spPr>
          <a:xfrm>
            <a:off x="120598" y="2199214"/>
            <a:ext cx="11950804" cy="2459571"/>
          </a:xfrm>
          <a:prstGeom prst="rect">
            <a:avLst/>
          </a:prstGeom>
        </p:spPr>
      </p:pic>
      <p:sp>
        <p:nvSpPr>
          <p:cNvPr id="6" name="TextBox 5">
            <a:extLst>
              <a:ext uri="{FF2B5EF4-FFF2-40B4-BE49-F238E27FC236}">
                <a16:creationId xmlns:a16="http://schemas.microsoft.com/office/drawing/2014/main" id="{22F4289B-F387-405A-BA9E-45C0D30DE55D}"/>
              </a:ext>
            </a:extLst>
          </p:cNvPr>
          <p:cNvSpPr txBox="1"/>
          <p:nvPr/>
        </p:nvSpPr>
        <p:spPr>
          <a:xfrm>
            <a:off x="3295785" y="4766239"/>
            <a:ext cx="4382931" cy="369332"/>
          </a:xfrm>
          <a:prstGeom prst="rect">
            <a:avLst/>
          </a:prstGeom>
          <a:noFill/>
        </p:spPr>
        <p:txBody>
          <a:bodyPr wrap="none" rtlCol="0">
            <a:spAutoFit/>
          </a:bodyPr>
          <a:lstStyle/>
          <a:p>
            <a:r>
              <a:rPr lang="hu-HU" dirty="0"/>
              <a:t>Approximation to a 3D ellipsoidal bunch </a:t>
            </a:r>
          </a:p>
        </p:txBody>
      </p:sp>
      <p:cxnSp>
        <p:nvCxnSpPr>
          <p:cNvPr id="10" name="Straight Arrow Connector 9">
            <a:extLst>
              <a:ext uri="{FF2B5EF4-FFF2-40B4-BE49-F238E27FC236}">
                <a16:creationId xmlns:a16="http://schemas.microsoft.com/office/drawing/2014/main" id="{8CA84364-002C-474D-B31D-A09AC7C507ED}"/>
              </a:ext>
            </a:extLst>
          </p:cNvPr>
          <p:cNvCxnSpPr/>
          <p:nvPr/>
        </p:nvCxnSpPr>
        <p:spPr>
          <a:xfrm flipV="1">
            <a:off x="2064412" y="4196142"/>
            <a:ext cx="201954" cy="1183671"/>
          </a:xfrm>
          <a:prstGeom prst="straightConnector1">
            <a:avLst/>
          </a:prstGeom>
          <a:ln w="41275">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300A847-6CC9-4BF7-882D-ED2FAB4E297B}"/>
              </a:ext>
            </a:extLst>
          </p:cNvPr>
          <p:cNvSpPr txBox="1"/>
          <p:nvPr/>
        </p:nvSpPr>
        <p:spPr>
          <a:xfrm>
            <a:off x="830253" y="5424692"/>
            <a:ext cx="2297424" cy="369332"/>
          </a:xfrm>
          <a:prstGeom prst="rect">
            <a:avLst/>
          </a:prstGeom>
          <a:noFill/>
        </p:spPr>
        <p:txBody>
          <a:bodyPr wrap="none" rtlCol="0">
            <a:spAutoFit/>
          </a:bodyPr>
          <a:lstStyle/>
          <a:p>
            <a:r>
              <a:rPr lang="hu-HU" dirty="0"/>
              <a:t>Quadrupole focusing</a:t>
            </a:r>
          </a:p>
        </p:txBody>
      </p:sp>
      <p:cxnSp>
        <p:nvCxnSpPr>
          <p:cNvPr id="13" name="Straight Arrow Connector 12">
            <a:extLst>
              <a:ext uri="{FF2B5EF4-FFF2-40B4-BE49-F238E27FC236}">
                <a16:creationId xmlns:a16="http://schemas.microsoft.com/office/drawing/2014/main" id="{BA11619A-9632-43B4-AEBF-1BD8F5D51D91}"/>
              </a:ext>
            </a:extLst>
          </p:cNvPr>
          <p:cNvCxnSpPr/>
          <p:nvPr/>
        </p:nvCxnSpPr>
        <p:spPr>
          <a:xfrm flipH="1" flipV="1">
            <a:off x="5351764" y="4274680"/>
            <a:ext cx="56099" cy="1475381"/>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5DFAED-3D75-4098-9088-67F47D6BC015}"/>
              </a:ext>
            </a:extLst>
          </p:cNvPr>
          <p:cNvSpPr txBox="1"/>
          <p:nvPr/>
        </p:nvSpPr>
        <p:spPr>
          <a:xfrm>
            <a:off x="4572540" y="5750061"/>
            <a:ext cx="1614545" cy="369332"/>
          </a:xfrm>
          <a:prstGeom prst="rect">
            <a:avLst/>
          </a:prstGeom>
          <a:noFill/>
        </p:spPr>
        <p:txBody>
          <a:bodyPr wrap="none" rtlCol="0">
            <a:spAutoFit/>
          </a:bodyPr>
          <a:lstStyle/>
          <a:p>
            <a:r>
              <a:rPr lang="hu-HU" dirty="0"/>
              <a:t>RF defocusing</a:t>
            </a:r>
          </a:p>
        </p:txBody>
      </p:sp>
      <p:cxnSp>
        <p:nvCxnSpPr>
          <p:cNvPr id="15" name="Straight Arrow Connector 14">
            <a:extLst>
              <a:ext uri="{FF2B5EF4-FFF2-40B4-BE49-F238E27FC236}">
                <a16:creationId xmlns:a16="http://schemas.microsoft.com/office/drawing/2014/main" id="{686F6A42-2A53-4A59-A3BA-1007EB458F09}"/>
              </a:ext>
            </a:extLst>
          </p:cNvPr>
          <p:cNvCxnSpPr>
            <a:cxnSpLocks/>
          </p:cNvCxnSpPr>
          <p:nvPr/>
        </p:nvCxnSpPr>
        <p:spPr>
          <a:xfrm flipV="1">
            <a:off x="9714780" y="4115093"/>
            <a:ext cx="172315" cy="1401994"/>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C935DDE-EA8A-45FB-A407-28CDA367135E}"/>
              </a:ext>
            </a:extLst>
          </p:cNvPr>
          <p:cNvSpPr txBox="1"/>
          <p:nvPr/>
        </p:nvSpPr>
        <p:spPr>
          <a:xfrm>
            <a:off x="8493261" y="5492010"/>
            <a:ext cx="2722220" cy="369332"/>
          </a:xfrm>
          <a:prstGeom prst="rect">
            <a:avLst/>
          </a:prstGeom>
          <a:noFill/>
        </p:spPr>
        <p:txBody>
          <a:bodyPr wrap="none" rtlCol="0">
            <a:spAutoFit/>
          </a:bodyPr>
          <a:lstStyle/>
          <a:p>
            <a:r>
              <a:rPr lang="hu-HU" dirty="0"/>
              <a:t>Space charge defocusing</a:t>
            </a:r>
          </a:p>
        </p:txBody>
      </p:sp>
    </p:spTree>
    <p:extLst>
      <p:ext uri="{BB962C8B-B14F-4D97-AF65-F5344CB8AC3E}">
        <p14:creationId xmlns:p14="http://schemas.microsoft.com/office/powerpoint/2010/main" val="382303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050B-057E-424D-88BE-E2422593240E}"/>
              </a:ext>
            </a:extLst>
          </p:cNvPr>
          <p:cNvSpPr>
            <a:spLocks noGrp="1"/>
          </p:cNvSpPr>
          <p:nvPr>
            <p:ph type="title"/>
          </p:nvPr>
        </p:nvSpPr>
        <p:spPr/>
        <p:txBody>
          <a:bodyPr/>
          <a:lstStyle/>
          <a:p>
            <a:r>
              <a:rPr lang="hu-HU" dirty="0"/>
              <a:t>Summary of RFQ functions</a:t>
            </a:r>
          </a:p>
        </p:txBody>
      </p:sp>
      <p:sp>
        <p:nvSpPr>
          <p:cNvPr id="3" name="Slide Number Placeholder 2">
            <a:extLst>
              <a:ext uri="{FF2B5EF4-FFF2-40B4-BE49-F238E27FC236}">
                <a16:creationId xmlns:a16="http://schemas.microsoft.com/office/drawing/2014/main" id="{5375F15B-4A99-4F17-9EAB-68A7DD9C717C}"/>
              </a:ext>
            </a:extLst>
          </p:cNvPr>
          <p:cNvSpPr>
            <a:spLocks noGrp="1"/>
          </p:cNvSpPr>
          <p:nvPr>
            <p:ph type="sldNum" sz="quarter" idx="12"/>
          </p:nvPr>
        </p:nvSpPr>
        <p:spPr/>
        <p:txBody>
          <a:bodyPr/>
          <a:lstStyle/>
          <a:p>
            <a:fld id="{809631C8-901D-48B1-B185-11964B913F7C}" type="slidenum">
              <a:rPr lang="hu-HU" smtClean="0"/>
              <a:t>19</a:t>
            </a:fld>
            <a:endParaRPr lang="hu-HU"/>
          </a:p>
        </p:txBody>
      </p:sp>
      <p:sp>
        <p:nvSpPr>
          <p:cNvPr id="4" name="TextBox 3">
            <a:extLst>
              <a:ext uri="{FF2B5EF4-FFF2-40B4-BE49-F238E27FC236}">
                <a16:creationId xmlns:a16="http://schemas.microsoft.com/office/drawing/2014/main" id="{C847275F-8ACA-47A1-B372-FD658391236E}"/>
              </a:ext>
            </a:extLst>
          </p:cNvPr>
          <p:cNvSpPr txBox="1"/>
          <p:nvPr/>
        </p:nvSpPr>
        <p:spPr>
          <a:xfrm>
            <a:off x="1363185" y="2429050"/>
            <a:ext cx="8711039" cy="369332"/>
          </a:xfrm>
          <a:prstGeom prst="rect">
            <a:avLst/>
          </a:prstGeom>
          <a:noFill/>
        </p:spPr>
        <p:txBody>
          <a:bodyPr wrap="none" rtlCol="0">
            <a:spAutoFit/>
          </a:bodyPr>
          <a:lstStyle/>
          <a:p>
            <a:r>
              <a:rPr lang="hu-HU" dirty="0"/>
              <a:t>RFQ-s are very felxible, they can be easily customized for any accelerator system </a:t>
            </a:r>
          </a:p>
        </p:txBody>
      </p:sp>
      <p:pic>
        <p:nvPicPr>
          <p:cNvPr id="6" name="Picture 5">
            <a:extLst>
              <a:ext uri="{FF2B5EF4-FFF2-40B4-BE49-F238E27FC236}">
                <a16:creationId xmlns:a16="http://schemas.microsoft.com/office/drawing/2014/main" id="{664331CC-8354-4F51-BE7B-4FA098B5E0FB}"/>
              </a:ext>
            </a:extLst>
          </p:cNvPr>
          <p:cNvPicPr>
            <a:picLocks noChangeAspect="1"/>
          </p:cNvPicPr>
          <p:nvPr/>
        </p:nvPicPr>
        <p:blipFill>
          <a:blip r:embed="rId3"/>
          <a:stretch>
            <a:fillRect/>
          </a:stretch>
        </p:blipFill>
        <p:spPr>
          <a:xfrm>
            <a:off x="2520341" y="2894666"/>
            <a:ext cx="6396726" cy="3608300"/>
          </a:xfrm>
          <a:prstGeom prst="rect">
            <a:avLst/>
          </a:prstGeom>
        </p:spPr>
      </p:pic>
    </p:spTree>
    <p:extLst>
      <p:ext uri="{BB962C8B-B14F-4D97-AF65-F5344CB8AC3E}">
        <p14:creationId xmlns:p14="http://schemas.microsoft.com/office/powerpoint/2010/main" val="244234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B0AF-CA42-4C81-92D3-EC30DFD49DD7}"/>
              </a:ext>
            </a:extLst>
          </p:cNvPr>
          <p:cNvSpPr>
            <a:spLocks noGrp="1"/>
          </p:cNvSpPr>
          <p:nvPr>
            <p:ph type="title"/>
          </p:nvPr>
        </p:nvSpPr>
        <p:spPr/>
        <p:txBody>
          <a:bodyPr/>
          <a:lstStyle/>
          <a:p>
            <a:r>
              <a:rPr lang="hu-HU" dirty="0"/>
              <a:t>Lecture Plan</a:t>
            </a:r>
          </a:p>
        </p:txBody>
      </p:sp>
      <p:sp>
        <p:nvSpPr>
          <p:cNvPr id="3" name="Content Placeholder 2">
            <a:extLst>
              <a:ext uri="{FF2B5EF4-FFF2-40B4-BE49-F238E27FC236}">
                <a16:creationId xmlns:a16="http://schemas.microsoft.com/office/drawing/2014/main" id="{17E5CF8A-521D-44A1-B2DF-FAC51CE0FEA3}"/>
              </a:ext>
            </a:extLst>
          </p:cNvPr>
          <p:cNvSpPr>
            <a:spLocks noGrp="1"/>
          </p:cNvSpPr>
          <p:nvPr>
            <p:ph idx="1"/>
          </p:nvPr>
        </p:nvSpPr>
        <p:spPr>
          <a:xfrm>
            <a:off x="246511" y="2222288"/>
            <a:ext cx="9542618" cy="2080441"/>
          </a:xfrm>
        </p:spPr>
        <p:txBody>
          <a:bodyPr>
            <a:normAutofit lnSpcReduction="10000"/>
          </a:bodyPr>
          <a:lstStyle/>
          <a:p>
            <a:pPr marL="457200" indent="-457200">
              <a:buFont typeface="+mj-lt"/>
              <a:buAutoNum type="arabicPeriod"/>
            </a:pPr>
            <a:r>
              <a:rPr lang="hu-HU" sz="2400" dirty="0"/>
              <a:t>Short introduction to </a:t>
            </a:r>
            <a:r>
              <a:rPr lang="hu-HU" dirty="0"/>
              <a:t>l</a:t>
            </a:r>
            <a:r>
              <a:rPr lang="hu-HU" sz="2400" dirty="0"/>
              <a:t>inear accelerators</a:t>
            </a:r>
          </a:p>
          <a:p>
            <a:pPr marL="457200" indent="-457200">
              <a:buFont typeface="+mj-lt"/>
              <a:buAutoNum type="arabicPeriod"/>
            </a:pPr>
            <a:r>
              <a:rPr lang="hu-HU" sz="2400" dirty="0"/>
              <a:t>The „missing link” of particle accelerators</a:t>
            </a:r>
          </a:p>
          <a:p>
            <a:pPr marL="457200" indent="-457200">
              <a:buFont typeface="+mj-lt"/>
              <a:buAutoNum type="arabicPeriod"/>
            </a:pPr>
            <a:r>
              <a:rPr lang="hu-HU" sz="2400" dirty="0"/>
              <a:t>Brief history of RFQs invention</a:t>
            </a:r>
          </a:p>
          <a:p>
            <a:pPr marL="457200" indent="-457200">
              <a:buFont typeface="+mj-lt"/>
              <a:buAutoNum type="arabicPeriod"/>
            </a:pPr>
            <a:r>
              <a:rPr lang="hu-HU" sz="2400" dirty="0"/>
              <a:t>Inside the Cavities</a:t>
            </a:r>
          </a:p>
          <a:p>
            <a:pPr marL="457200" indent="-457200">
              <a:buFont typeface="+mj-lt"/>
              <a:buAutoNum type="arabicPeriod"/>
            </a:pPr>
            <a:r>
              <a:rPr lang="hu-HU" sz="2400" dirty="0"/>
              <a:t>Appiclations</a:t>
            </a:r>
          </a:p>
          <a:p>
            <a:endParaRPr lang="hu-HU" sz="2400" dirty="0"/>
          </a:p>
        </p:txBody>
      </p:sp>
      <p:sp>
        <p:nvSpPr>
          <p:cNvPr id="4" name="TextBox 3">
            <a:extLst>
              <a:ext uri="{FF2B5EF4-FFF2-40B4-BE49-F238E27FC236}">
                <a16:creationId xmlns:a16="http://schemas.microsoft.com/office/drawing/2014/main" id="{F6C5EED7-2668-4767-8983-2018F187FF5A}"/>
              </a:ext>
            </a:extLst>
          </p:cNvPr>
          <p:cNvSpPr txBox="1"/>
          <p:nvPr/>
        </p:nvSpPr>
        <p:spPr>
          <a:xfrm>
            <a:off x="2821737" y="5107379"/>
            <a:ext cx="5682744" cy="523220"/>
          </a:xfrm>
          <a:prstGeom prst="rect">
            <a:avLst/>
          </a:prstGeom>
          <a:noFill/>
        </p:spPr>
        <p:txBody>
          <a:bodyPr wrap="square" rtlCol="0">
            <a:spAutoFit/>
          </a:bodyPr>
          <a:lstStyle/>
          <a:p>
            <a:r>
              <a:rPr lang="hu-HU" sz="2800" dirty="0"/>
              <a:t>Better to know how they work</a:t>
            </a:r>
          </a:p>
        </p:txBody>
      </p:sp>
      <p:sp>
        <p:nvSpPr>
          <p:cNvPr id="5" name="Dia számának helye 4">
            <a:extLst>
              <a:ext uri="{FF2B5EF4-FFF2-40B4-BE49-F238E27FC236}">
                <a16:creationId xmlns:a16="http://schemas.microsoft.com/office/drawing/2014/main" id="{34F7A70A-B91B-4820-871E-420F4B380080}"/>
              </a:ext>
            </a:extLst>
          </p:cNvPr>
          <p:cNvSpPr>
            <a:spLocks noGrp="1"/>
          </p:cNvSpPr>
          <p:nvPr>
            <p:ph type="sldNum" sz="quarter" idx="12"/>
          </p:nvPr>
        </p:nvSpPr>
        <p:spPr/>
        <p:txBody>
          <a:bodyPr/>
          <a:lstStyle/>
          <a:p>
            <a:fld id="{809631C8-901D-48B1-B185-11964B913F7C}" type="slidenum">
              <a:rPr lang="hu-HU" smtClean="0"/>
              <a:t>2</a:t>
            </a:fld>
            <a:endParaRPr lang="hu-HU"/>
          </a:p>
        </p:txBody>
      </p:sp>
    </p:spTree>
    <p:extLst>
      <p:ext uri="{BB962C8B-B14F-4D97-AF65-F5344CB8AC3E}">
        <p14:creationId xmlns:p14="http://schemas.microsoft.com/office/powerpoint/2010/main" val="131558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B4BE-1FC8-4F5B-89D5-C0C9C618181F}"/>
              </a:ext>
            </a:extLst>
          </p:cNvPr>
          <p:cNvSpPr>
            <a:spLocks noGrp="1"/>
          </p:cNvSpPr>
          <p:nvPr>
            <p:ph type="title"/>
          </p:nvPr>
        </p:nvSpPr>
        <p:spPr/>
        <p:txBody>
          <a:bodyPr/>
          <a:lstStyle/>
          <a:p>
            <a:r>
              <a:rPr lang="hu-HU" dirty="0"/>
              <a:t>Applications</a:t>
            </a:r>
          </a:p>
        </p:txBody>
      </p:sp>
      <p:sp>
        <p:nvSpPr>
          <p:cNvPr id="3" name="Slide Number Placeholder 2">
            <a:extLst>
              <a:ext uri="{FF2B5EF4-FFF2-40B4-BE49-F238E27FC236}">
                <a16:creationId xmlns:a16="http://schemas.microsoft.com/office/drawing/2014/main" id="{D6FCB8FB-809F-4739-81B1-2944BE11C99B}"/>
              </a:ext>
            </a:extLst>
          </p:cNvPr>
          <p:cNvSpPr>
            <a:spLocks noGrp="1"/>
          </p:cNvSpPr>
          <p:nvPr>
            <p:ph type="sldNum" sz="quarter" idx="12"/>
          </p:nvPr>
        </p:nvSpPr>
        <p:spPr/>
        <p:txBody>
          <a:bodyPr/>
          <a:lstStyle/>
          <a:p>
            <a:fld id="{809631C8-901D-48B1-B185-11964B913F7C}" type="slidenum">
              <a:rPr lang="hu-HU" smtClean="0"/>
              <a:t>20</a:t>
            </a:fld>
            <a:endParaRPr lang="hu-HU"/>
          </a:p>
        </p:txBody>
      </p:sp>
      <p:sp>
        <p:nvSpPr>
          <p:cNvPr id="4" name="TextBox 3">
            <a:extLst>
              <a:ext uri="{FF2B5EF4-FFF2-40B4-BE49-F238E27FC236}">
                <a16:creationId xmlns:a16="http://schemas.microsoft.com/office/drawing/2014/main" id="{FB34534E-ECB1-46E1-B5A8-862FBCA6FE23}"/>
              </a:ext>
            </a:extLst>
          </p:cNvPr>
          <p:cNvSpPr txBox="1"/>
          <p:nvPr/>
        </p:nvSpPr>
        <p:spPr>
          <a:xfrm>
            <a:off x="4437534" y="2558076"/>
            <a:ext cx="7073809" cy="3046988"/>
          </a:xfrm>
          <a:prstGeom prst="rect">
            <a:avLst/>
          </a:prstGeom>
          <a:noFill/>
        </p:spPr>
        <p:txBody>
          <a:bodyPr wrap="square" rtlCol="0">
            <a:spAutoFit/>
          </a:bodyPr>
          <a:lstStyle/>
          <a:p>
            <a:r>
              <a:rPr lang="hu-HU" sz="2400" dirty="0"/>
              <a:t>Heavy-ion RFQs at(atomic,nuclear physics research):</a:t>
            </a:r>
          </a:p>
          <a:p>
            <a:pPr marL="342900" indent="-342900">
              <a:buFont typeface="Arial" panose="020B0604020202020204" pitchFamily="34" charset="0"/>
              <a:buChar char="•"/>
            </a:pPr>
            <a:r>
              <a:rPr lang="hu-HU" sz="2400" dirty="0"/>
              <a:t>LBL,</a:t>
            </a:r>
          </a:p>
          <a:p>
            <a:pPr marL="342900" indent="-342900">
              <a:buFont typeface="Arial" panose="020B0604020202020204" pitchFamily="34" charset="0"/>
              <a:buChar char="•"/>
            </a:pPr>
            <a:r>
              <a:rPr lang="hu-HU" sz="2400" dirty="0"/>
              <a:t>INS,</a:t>
            </a:r>
          </a:p>
          <a:p>
            <a:pPr marL="342900" indent="-342900">
              <a:buFont typeface="Arial" panose="020B0604020202020204" pitchFamily="34" charset="0"/>
              <a:buChar char="•"/>
            </a:pPr>
            <a:r>
              <a:rPr lang="hu-HU" sz="2400" dirty="0"/>
              <a:t>ITEP,</a:t>
            </a:r>
          </a:p>
          <a:p>
            <a:pPr marL="342900" indent="-342900">
              <a:buFont typeface="Arial" panose="020B0604020202020204" pitchFamily="34" charset="0"/>
              <a:buChar char="•"/>
            </a:pPr>
            <a:r>
              <a:rPr lang="hu-HU" sz="2400" dirty="0"/>
              <a:t>GSI,</a:t>
            </a:r>
          </a:p>
          <a:p>
            <a:pPr marL="342900" indent="-342900">
              <a:buFont typeface="Arial" panose="020B0604020202020204" pitchFamily="34" charset="0"/>
              <a:buChar char="•"/>
            </a:pPr>
            <a:r>
              <a:rPr lang="hu-HU" sz="2400" dirty="0"/>
              <a:t>Saclay,</a:t>
            </a:r>
          </a:p>
          <a:p>
            <a:pPr marL="342900" indent="-342900">
              <a:buFont typeface="Arial" panose="020B0604020202020204" pitchFamily="34" charset="0"/>
              <a:buChar char="•"/>
            </a:pPr>
            <a:r>
              <a:rPr lang="hu-HU" sz="2400" dirty="0"/>
              <a:t>IAPF</a:t>
            </a:r>
          </a:p>
        </p:txBody>
      </p:sp>
      <p:sp>
        <p:nvSpPr>
          <p:cNvPr id="5" name="TextBox 4">
            <a:extLst>
              <a:ext uri="{FF2B5EF4-FFF2-40B4-BE49-F238E27FC236}">
                <a16:creationId xmlns:a16="http://schemas.microsoft.com/office/drawing/2014/main" id="{DA9DF4FF-9EE3-487A-AB9F-0B2476F6DD62}"/>
              </a:ext>
            </a:extLst>
          </p:cNvPr>
          <p:cNvSpPr txBox="1"/>
          <p:nvPr/>
        </p:nvSpPr>
        <p:spPr>
          <a:xfrm>
            <a:off x="746106" y="2563686"/>
            <a:ext cx="2847254" cy="2308324"/>
          </a:xfrm>
          <a:prstGeom prst="rect">
            <a:avLst/>
          </a:prstGeom>
          <a:noFill/>
        </p:spPr>
        <p:txBody>
          <a:bodyPr wrap="none" rtlCol="0">
            <a:spAutoFit/>
          </a:bodyPr>
          <a:lstStyle/>
          <a:p>
            <a:r>
              <a:rPr lang="hu-HU" sz="2400" dirty="0"/>
              <a:t>As a pre-injetor at:</a:t>
            </a:r>
          </a:p>
          <a:p>
            <a:pPr marL="342900" indent="-342900">
              <a:buFont typeface="Arial" panose="020B0604020202020204" pitchFamily="34" charset="0"/>
              <a:buChar char="•"/>
            </a:pPr>
            <a:r>
              <a:rPr lang="hu-HU" sz="2400" dirty="0"/>
              <a:t> BNL,</a:t>
            </a:r>
          </a:p>
          <a:p>
            <a:pPr marL="342900" indent="-342900">
              <a:buFont typeface="Arial" panose="020B0604020202020204" pitchFamily="34" charset="0"/>
              <a:buChar char="•"/>
            </a:pPr>
            <a:r>
              <a:rPr lang="hu-HU" sz="2400" dirty="0"/>
              <a:t>DESY,</a:t>
            </a:r>
          </a:p>
          <a:p>
            <a:pPr marL="342900" indent="-342900">
              <a:buFont typeface="Arial" panose="020B0604020202020204" pitchFamily="34" charset="0"/>
              <a:buChar char="•"/>
            </a:pPr>
            <a:r>
              <a:rPr lang="hu-HU" sz="2400" dirty="0"/>
              <a:t>CERN,</a:t>
            </a:r>
          </a:p>
          <a:p>
            <a:pPr marL="342900" indent="-342900">
              <a:buFont typeface="Arial" panose="020B0604020202020204" pitchFamily="34" charset="0"/>
              <a:buChar char="•"/>
            </a:pPr>
            <a:r>
              <a:rPr lang="hu-HU" sz="2400" dirty="0"/>
              <a:t>IHEP,</a:t>
            </a:r>
          </a:p>
          <a:p>
            <a:pPr marL="342900" indent="-342900">
              <a:buFont typeface="Arial" panose="020B0604020202020204" pitchFamily="34" charset="0"/>
              <a:buChar char="•"/>
            </a:pPr>
            <a:r>
              <a:rPr lang="hu-HU" sz="2400" dirty="0"/>
              <a:t>KEK</a:t>
            </a:r>
          </a:p>
        </p:txBody>
      </p:sp>
    </p:spTree>
    <p:extLst>
      <p:ext uri="{BB962C8B-B14F-4D97-AF65-F5344CB8AC3E}">
        <p14:creationId xmlns:p14="http://schemas.microsoft.com/office/powerpoint/2010/main" val="187133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6860-E46E-4B82-8910-D01A2C7A26B8}"/>
              </a:ext>
            </a:extLst>
          </p:cNvPr>
          <p:cNvSpPr>
            <a:spLocks noGrp="1"/>
          </p:cNvSpPr>
          <p:nvPr>
            <p:ph type="title"/>
          </p:nvPr>
        </p:nvSpPr>
        <p:spPr/>
        <p:txBody>
          <a:bodyPr/>
          <a:lstStyle/>
          <a:p>
            <a:r>
              <a:rPr lang="hu-HU" dirty="0"/>
              <a:t>Thank your for your attention!</a:t>
            </a:r>
          </a:p>
        </p:txBody>
      </p:sp>
      <p:sp>
        <p:nvSpPr>
          <p:cNvPr id="3" name="Slide Number Placeholder 2">
            <a:extLst>
              <a:ext uri="{FF2B5EF4-FFF2-40B4-BE49-F238E27FC236}">
                <a16:creationId xmlns:a16="http://schemas.microsoft.com/office/drawing/2014/main" id="{25059E9B-4F39-4327-BCAA-6C85DA1A36C9}"/>
              </a:ext>
            </a:extLst>
          </p:cNvPr>
          <p:cNvSpPr>
            <a:spLocks noGrp="1"/>
          </p:cNvSpPr>
          <p:nvPr>
            <p:ph type="sldNum" sz="quarter" idx="12"/>
          </p:nvPr>
        </p:nvSpPr>
        <p:spPr/>
        <p:txBody>
          <a:bodyPr/>
          <a:lstStyle/>
          <a:p>
            <a:fld id="{809631C8-901D-48B1-B185-11964B913F7C}" type="slidenum">
              <a:rPr lang="hu-HU" smtClean="0"/>
              <a:t>21</a:t>
            </a:fld>
            <a:endParaRPr lang="hu-HU"/>
          </a:p>
        </p:txBody>
      </p:sp>
      <p:sp>
        <p:nvSpPr>
          <p:cNvPr id="4" name="TextBox 3">
            <a:extLst>
              <a:ext uri="{FF2B5EF4-FFF2-40B4-BE49-F238E27FC236}">
                <a16:creationId xmlns:a16="http://schemas.microsoft.com/office/drawing/2014/main" id="{9459D7AE-0D4E-4BA4-9684-21F50F93C347}"/>
              </a:ext>
            </a:extLst>
          </p:cNvPr>
          <p:cNvSpPr txBox="1"/>
          <p:nvPr/>
        </p:nvSpPr>
        <p:spPr>
          <a:xfrm>
            <a:off x="779764" y="2687102"/>
            <a:ext cx="5564985" cy="923330"/>
          </a:xfrm>
          <a:prstGeom prst="rect">
            <a:avLst/>
          </a:prstGeom>
          <a:noFill/>
        </p:spPr>
        <p:txBody>
          <a:bodyPr wrap="none" rtlCol="0">
            <a:spAutoFit/>
          </a:bodyPr>
          <a:lstStyle/>
          <a:p>
            <a:r>
              <a:rPr lang="hu-HU" dirty="0"/>
              <a:t>References:</a:t>
            </a:r>
          </a:p>
          <a:p>
            <a:pPr marL="285750" indent="-285750">
              <a:buFont typeface="Arial" panose="020B0604020202020204" pitchFamily="34" charset="0"/>
              <a:buChar char="•"/>
            </a:pPr>
            <a:r>
              <a:rPr lang="hu-HU" dirty="0"/>
              <a:t>A.M. Lombardi: The Radio Frequency Quardupole</a:t>
            </a:r>
          </a:p>
          <a:p>
            <a:pPr marL="285750" indent="-285750">
              <a:buFont typeface="Arial" panose="020B0604020202020204" pitchFamily="34" charset="0"/>
              <a:buChar char="•"/>
            </a:pPr>
            <a:r>
              <a:rPr lang="hu-HU" dirty="0"/>
              <a:t>A.Schemp : Radio-freqcuency quadrupole LINACS</a:t>
            </a:r>
          </a:p>
        </p:txBody>
      </p:sp>
    </p:spTree>
    <p:extLst>
      <p:ext uri="{BB962C8B-B14F-4D97-AF65-F5344CB8AC3E}">
        <p14:creationId xmlns:p14="http://schemas.microsoft.com/office/powerpoint/2010/main" val="186554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BF9B-27C0-4673-9016-4B2574FBB8DE}"/>
              </a:ext>
            </a:extLst>
          </p:cNvPr>
          <p:cNvSpPr>
            <a:spLocks noGrp="1"/>
          </p:cNvSpPr>
          <p:nvPr>
            <p:ph type="title"/>
          </p:nvPr>
        </p:nvSpPr>
        <p:spPr/>
        <p:txBody>
          <a:bodyPr/>
          <a:lstStyle/>
          <a:p>
            <a:r>
              <a:rPr lang="hu-HU" dirty="0"/>
              <a:t>Linear particle accelerators </a:t>
            </a:r>
          </a:p>
        </p:txBody>
      </p:sp>
      <p:cxnSp>
        <p:nvCxnSpPr>
          <p:cNvPr id="3" name="Straight Arrow Connector 2">
            <a:extLst>
              <a:ext uri="{FF2B5EF4-FFF2-40B4-BE49-F238E27FC236}">
                <a16:creationId xmlns:a16="http://schemas.microsoft.com/office/drawing/2014/main" id="{0CE650E1-C663-4969-9B8C-BFA8F8D34939}"/>
              </a:ext>
            </a:extLst>
          </p:cNvPr>
          <p:cNvCxnSpPr>
            <a:cxnSpLocks/>
          </p:cNvCxnSpPr>
          <p:nvPr/>
        </p:nvCxnSpPr>
        <p:spPr>
          <a:xfrm>
            <a:off x="7410569" y="2847453"/>
            <a:ext cx="4022237"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A2D07E8C-8CA6-4548-B18C-EB2E3338996D}"/>
              </a:ext>
            </a:extLst>
          </p:cNvPr>
          <p:cNvSpPr txBox="1"/>
          <p:nvPr/>
        </p:nvSpPr>
        <p:spPr>
          <a:xfrm>
            <a:off x="9183693" y="2478121"/>
            <a:ext cx="325730" cy="369332"/>
          </a:xfrm>
          <a:prstGeom prst="rect">
            <a:avLst/>
          </a:prstGeom>
          <a:noFill/>
        </p:spPr>
        <p:txBody>
          <a:bodyPr wrap="none" rtlCol="0">
            <a:spAutoFit/>
          </a:bodyPr>
          <a:lstStyle/>
          <a:p>
            <a:r>
              <a:rPr lang="hu-HU" dirty="0"/>
              <a:t>D</a:t>
            </a:r>
          </a:p>
        </p:txBody>
      </p:sp>
      <p:pic>
        <p:nvPicPr>
          <p:cNvPr id="5" name="Picture 4">
            <a:extLst>
              <a:ext uri="{FF2B5EF4-FFF2-40B4-BE49-F238E27FC236}">
                <a16:creationId xmlns:a16="http://schemas.microsoft.com/office/drawing/2014/main" id="{34067351-62CC-4EAE-A799-1A30C75DA642}"/>
              </a:ext>
            </a:extLst>
          </p:cNvPr>
          <p:cNvPicPr>
            <a:picLocks noChangeAspect="1"/>
          </p:cNvPicPr>
          <p:nvPr/>
        </p:nvPicPr>
        <p:blipFill>
          <a:blip r:embed="rId3"/>
          <a:stretch>
            <a:fillRect/>
          </a:stretch>
        </p:blipFill>
        <p:spPr>
          <a:xfrm>
            <a:off x="7332031" y="3003407"/>
            <a:ext cx="4100775" cy="2667913"/>
          </a:xfrm>
          <a:prstGeom prst="rect">
            <a:avLst/>
          </a:prstGeom>
        </p:spPr>
      </p:pic>
      <p:sp>
        <p:nvSpPr>
          <p:cNvPr id="6" name="TextBox 5">
            <a:extLst>
              <a:ext uri="{FF2B5EF4-FFF2-40B4-BE49-F238E27FC236}">
                <a16:creationId xmlns:a16="http://schemas.microsoft.com/office/drawing/2014/main" id="{101CB80C-6B73-4A8A-A867-935C67F12C1E}"/>
              </a:ext>
            </a:extLst>
          </p:cNvPr>
          <p:cNvSpPr txBox="1"/>
          <p:nvPr/>
        </p:nvSpPr>
        <p:spPr>
          <a:xfrm>
            <a:off x="8036666" y="5671320"/>
            <a:ext cx="2619784" cy="369332"/>
          </a:xfrm>
          <a:prstGeom prst="rect">
            <a:avLst/>
          </a:prstGeom>
          <a:noFill/>
        </p:spPr>
        <p:txBody>
          <a:bodyPr wrap="square" rtlCol="0">
            <a:spAutoFit/>
          </a:bodyPr>
          <a:lstStyle/>
          <a:p>
            <a:pPr algn="ctr"/>
            <a:r>
              <a:rPr lang="hu-HU" dirty="0"/>
              <a:t>Statical</a:t>
            </a:r>
          </a:p>
        </p:txBody>
      </p:sp>
      <p:sp>
        <p:nvSpPr>
          <p:cNvPr id="7" name="TextBox 6">
            <a:extLst>
              <a:ext uri="{FF2B5EF4-FFF2-40B4-BE49-F238E27FC236}">
                <a16:creationId xmlns:a16="http://schemas.microsoft.com/office/drawing/2014/main" id="{6DF45B09-1574-489A-84BD-3DCD6E239B3B}"/>
              </a:ext>
            </a:extLst>
          </p:cNvPr>
          <p:cNvSpPr txBox="1"/>
          <p:nvPr/>
        </p:nvSpPr>
        <p:spPr>
          <a:xfrm>
            <a:off x="286101" y="2157904"/>
            <a:ext cx="4770213" cy="2677656"/>
          </a:xfrm>
          <a:prstGeom prst="rect">
            <a:avLst/>
          </a:prstGeom>
          <a:noFill/>
        </p:spPr>
        <p:txBody>
          <a:bodyPr wrap="square" rtlCol="0">
            <a:spAutoFit/>
          </a:bodyPr>
          <a:lstStyle/>
          <a:p>
            <a:pPr marL="285750" indent="-285750">
              <a:buFont typeface="Arial" panose="020B0604020202020204" pitchFamily="34" charset="0"/>
              <a:buChar char="•"/>
            </a:pPr>
            <a:r>
              <a:rPr lang="hu-HU" sz="2400" dirty="0"/>
              <a:t>Static or RF electro-magnetic field used for acceleration</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r>
              <a:rPr lang="hu-HU" sz="2400" dirty="0"/>
              <a:t>The beam goes through the components only once</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r>
              <a:rPr lang="hu-HU" sz="2400" dirty="0"/>
              <a:t>Just fixed target experiements</a:t>
            </a:r>
          </a:p>
        </p:txBody>
      </p:sp>
      <p:sp>
        <p:nvSpPr>
          <p:cNvPr id="8" name="Dia számának helye 7">
            <a:extLst>
              <a:ext uri="{FF2B5EF4-FFF2-40B4-BE49-F238E27FC236}">
                <a16:creationId xmlns:a16="http://schemas.microsoft.com/office/drawing/2014/main" id="{BF397E83-0F95-494A-BE1B-2EAD57F45B2B}"/>
              </a:ext>
            </a:extLst>
          </p:cNvPr>
          <p:cNvSpPr>
            <a:spLocks noGrp="1"/>
          </p:cNvSpPr>
          <p:nvPr>
            <p:ph type="sldNum" sz="quarter" idx="12"/>
          </p:nvPr>
        </p:nvSpPr>
        <p:spPr/>
        <p:txBody>
          <a:bodyPr/>
          <a:lstStyle/>
          <a:p>
            <a:fld id="{809631C8-901D-48B1-B185-11964B913F7C}" type="slidenum">
              <a:rPr lang="hu-HU" smtClean="0"/>
              <a:t>3</a:t>
            </a:fld>
            <a:endParaRPr lang="hu-HU"/>
          </a:p>
        </p:txBody>
      </p:sp>
      <p:pic>
        <p:nvPicPr>
          <p:cNvPr id="12" name="Picture 11">
            <a:extLst>
              <a:ext uri="{FF2B5EF4-FFF2-40B4-BE49-F238E27FC236}">
                <a16:creationId xmlns:a16="http://schemas.microsoft.com/office/drawing/2014/main" id="{D89E2271-A0BC-407B-82BD-1AD3B0719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586" y="5088103"/>
            <a:ext cx="5048507" cy="1606343"/>
          </a:xfrm>
          <a:prstGeom prst="rect">
            <a:avLst/>
          </a:prstGeom>
        </p:spPr>
      </p:pic>
    </p:spTree>
    <p:extLst>
      <p:ext uri="{BB962C8B-B14F-4D97-AF65-F5344CB8AC3E}">
        <p14:creationId xmlns:p14="http://schemas.microsoft.com/office/powerpoint/2010/main" val="117951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7819-F2C7-419D-9DDE-02E8F73C6912}"/>
              </a:ext>
            </a:extLst>
          </p:cNvPr>
          <p:cNvSpPr>
            <a:spLocks noGrp="1"/>
          </p:cNvSpPr>
          <p:nvPr>
            <p:ph type="title"/>
          </p:nvPr>
        </p:nvSpPr>
        <p:spPr/>
        <p:txBody>
          <a:bodyPr/>
          <a:lstStyle/>
          <a:p>
            <a:r>
              <a:rPr lang="hu-HU" dirty="0"/>
              <a:t>Linear accelerator complexes</a:t>
            </a:r>
          </a:p>
        </p:txBody>
      </p:sp>
      <p:pic>
        <p:nvPicPr>
          <p:cNvPr id="6" name="Picture 5">
            <a:extLst>
              <a:ext uri="{FF2B5EF4-FFF2-40B4-BE49-F238E27FC236}">
                <a16:creationId xmlns:a16="http://schemas.microsoft.com/office/drawing/2014/main" id="{2136FB5A-E1F4-4F5E-928C-906F610BD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8" y="2134512"/>
            <a:ext cx="6995440" cy="2993131"/>
          </a:xfrm>
          <a:prstGeom prst="rect">
            <a:avLst/>
          </a:prstGeom>
        </p:spPr>
      </p:pic>
      <p:pic>
        <p:nvPicPr>
          <p:cNvPr id="15" name="Picture 14">
            <a:extLst>
              <a:ext uri="{FF2B5EF4-FFF2-40B4-BE49-F238E27FC236}">
                <a16:creationId xmlns:a16="http://schemas.microsoft.com/office/drawing/2014/main" id="{3A9B055F-980F-413C-AAD4-642525C03247}"/>
              </a:ext>
            </a:extLst>
          </p:cNvPr>
          <p:cNvPicPr>
            <a:picLocks noChangeAspect="1"/>
          </p:cNvPicPr>
          <p:nvPr/>
        </p:nvPicPr>
        <p:blipFill>
          <a:blip r:embed="rId3"/>
          <a:stretch>
            <a:fillRect/>
          </a:stretch>
        </p:blipFill>
        <p:spPr>
          <a:xfrm>
            <a:off x="6872605" y="5203319"/>
            <a:ext cx="5167350" cy="1500198"/>
          </a:xfrm>
          <a:prstGeom prst="rect">
            <a:avLst/>
          </a:prstGeom>
        </p:spPr>
      </p:pic>
      <p:sp>
        <p:nvSpPr>
          <p:cNvPr id="3" name="Dia számának helye 2">
            <a:extLst>
              <a:ext uri="{FF2B5EF4-FFF2-40B4-BE49-F238E27FC236}">
                <a16:creationId xmlns:a16="http://schemas.microsoft.com/office/drawing/2014/main" id="{8FD00DF2-1074-4ED2-8A2C-037CDD26FF39}"/>
              </a:ext>
            </a:extLst>
          </p:cNvPr>
          <p:cNvSpPr>
            <a:spLocks noGrp="1"/>
          </p:cNvSpPr>
          <p:nvPr>
            <p:ph type="sldNum" sz="quarter" idx="12"/>
          </p:nvPr>
        </p:nvSpPr>
        <p:spPr/>
        <p:txBody>
          <a:bodyPr/>
          <a:lstStyle/>
          <a:p>
            <a:fld id="{809631C8-901D-48B1-B185-11964B913F7C}" type="slidenum">
              <a:rPr lang="hu-HU" smtClean="0"/>
              <a:t>4</a:t>
            </a:fld>
            <a:endParaRPr lang="hu-HU"/>
          </a:p>
        </p:txBody>
      </p:sp>
      <p:grpSp>
        <p:nvGrpSpPr>
          <p:cNvPr id="21" name="Group 20">
            <a:extLst>
              <a:ext uri="{FF2B5EF4-FFF2-40B4-BE49-F238E27FC236}">
                <a16:creationId xmlns:a16="http://schemas.microsoft.com/office/drawing/2014/main" id="{2516FB85-E34A-4315-A05F-1444437AC236}"/>
              </a:ext>
            </a:extLst>
          </p:cNvPr>
          <p:cNvGrpSpPr/>
          <p:nvPr/>
        </p:nvGrpSpPr>
        <p:grpSpPr>
          <a:xfrm>
            <a:off x="1045323" y="4095066"/>
            <a:ext cx="1229400" cy="771480"/>
            <a:chOff x="1045323" y="4095066"/>
            <a:chExt cx="1229400" cy="771480"/>
          </a:xfrm>
        </p:grpSpPr>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00AE6B1B-B654-4E20-8FDC-DC38332406B1}"/>
                    </a:ext>
                  </a:extLst>
                </p14:cNvPr>
                <p14:cNvContentPartPr/>
                <p14:nvPr/>
              </p14:nvContentPartPr>
              <p14:xfrm>
                <a:off x="1332603" y="4221066"/>
                <a:ext cx="321480" cy="395640"/>
              </p14:xfrm>
            </p:contentPart>
          </mc:Choice>
          <mc:Fallback xmlns="">
            <p:pic>
              <p:nvPicPr>
                <p:cNvPr id="17" name="Ink 16">
                  <a:extLst>
                    <a:ext uri="{FF2B5EF4-FFF2-40B4-BE49-F238E27FC236}">
                      <a16:creationId xmlns:a16="http://schemas.microsoft.com/office/drawing/2014/main" id="{00AE6B1B-B654-4E20-8FDC-DC38332406B1}"/>
                    </a:ext>
                  </a:extLst>
                </p:cNvPr>
                <p:cNvPicPr/>
                <p:nvPr/>
              </p:nvPicPr>
              <p:blipFill>
                <a:blip r:embed="rId7"/>
                <a:stretch>
                  <a:fillRect/>
                </a:stretch>
              </p:blipFill>
              <p:spPr>
                <a:xfrm>
                  <a:off x="1323963" y="4212426"/>
                  <a:ext cx="3391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08A77CCB-0EDB-4E81-9BE4-8334C040FE2E}"/>
                    </a:ext>
                  </a:extLst>
                </p14:cNvPr>
                <p14:cNvContentPartPr/>
                <p14:nvPr/>
              </p14:nvContentPartPr>
              <p14:xfrm>
                <a:off x="1323603" y="4266786"/>
                <a:ext cx="447840" cy="486720"/>
              </p14:xfrm>
            </p:contentPart>
          </mc:Choice>
          <mc:Fallback xmlns="">
            <p:pic>
              <p:nvPicPr>
                <p:cNvPr id="18" name="Ink 17">
                  <a:extLst>
                    <a:ext uri="{FF2B5EF4-FFF2-40B4-BE49-F238E27FC236}">
                      <a16:creationId xmlns:a16="http://schemas.microsoft.com/office/drawing/2014/main" id="{08A77CCB-0EDB-4E81-9BE4-8334C040FE2E}"/>
                    </a:ext>
                  </a:extLst>
                </p:cNvPr>
                <p:cNvPicPr/>
                <p:nvPr/>
              </p:nvPicPr>
              <p:blipFill>
                <a:blip r:embed="rId9"/>
                <a:stretch>
                  <a:fillRect/>
                </a:stretch>
              </p:blipFill>
              <p:spPr>
                <a:xfrm>
                  <a:off x="1314603" y="4258146"/>
                  <a:ext cx="46548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389BB532-D6C4-44DB-A640-5632082692EF}"/>
                    </a:ext>
                  </a:extLst>
                </p14:cNvPr>
                <p14:cNvContentPartPr/>
                <p14:nvPr/>
              </p14:nvContentPartPr>
              <p14:xfrm>
                <a:off x="1045323" y="4095066"/>
                <a:ext cx="1229400" cy="771480"/>
              </p14:xfrm>
            </p:contentPart>
          </mc:Choice>
          <mc:Fallback xmlns="">
            <p:pic>
              <p:nvPicPr>
                <p:cNvPr id="20" name="Ink 19">
                  <a:extLst>
                    <a:ext uri="{FF2B5EF4-FFF2-40B4-BE49-F238E27FC236}">
                      <a16:creationId xmlns:a16="http://schemas.microsoft.com/office/drawing/2014/main" id="{389BB532-D6C4-44DB-A640-5632082692EF}"/>
                    </a:ext>
                  </a:extLst>
                </p:cNvPr>
                <p:cNvPicPr/>
                <p:nvPr/>
              </p:nvPicPr>
              <p:blipFill>
                <a:blip r:embed="rId11"/>
                <a:stretch>
                  <a:fillRect/>
                </a:stretch>
              </p:blipFill>
              <p:spPr>
                <a:xfrm>
                  <a:off x="982683" y="4032426"/>
                  <a:ext cx="1355040" cy="897120"/>
                </a:xfrm>
                <a:prstGeom prst="rect">
                  <a:avLst/>
                </a:prstGeom>
              </p:spPr>
            </p:pic>
          </mc:Fallback>
        </mc:AlternateContent>
      </p:grpSp>
    </p:spTree>
    <p:extLst>
      <p:ext uri="{BB962C8B-B14F-4D97-AF65-F5344CB8AC3E}">
        <p14:creationId xmlns:p14="http://schemas.microsoft.com/office/powerpoint/2010/main" val="153214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6FB63C5-8B9F-4178-B7AF-BFB662B7D06B}"/>
              </a:ext>
            </a:extLst>
          </p:cNvPr>
          <p:cNvSpPr>
            <a:spLocks noGrp="1"/>
          </p:cNvSpPr>
          <p:nvPr>
            <p:ph type="title"/>
          </p:nvPr>
        </p:nvSpPr>
        <p:spPr/>
        <p:txBody>
          <a:bodyPr/>
          <a:lstStyle/>
          <a:p>
            <a:r>
              <a:rPr lang="hu-HU" err="1"/>
              <a:t>Before</a:t>
            </a:r>
            <a:r>
              <a:rPr lang="hu-HU"/>
              <a:t> RFQ</a:t>
            </a:r>
          </a:p>
        </p:txBody>
      </p:sp>
      <p:sp>
        <p:nvSpPr>
          <p:cNvPr id="3" name="Tartalom helye 2">
            <a:extLst>
              <a:ext uri="{FF2B5EF4-FFF2-40B4-BE49-F238E27FC236}">
                <a16:creationId xmlns:a16="http://schemas.microsoft.com/office/drawing/2014/main" id="{F533D0A9-0800-4719-A9B9-27751212A4ED}"/>
              </a:ext>
            </a:extLst>
          </p:cNvPr>
          <p:cNvSpPr>
            <a:spLocks noGrp="1"/>
          </p:cNvSpPr>
          <p:nvPr>
            <p:ph idx="1"/>
          </p:nvPr>
        </p:nvSpPr>
        <p:spPr>
          <a:xfrm>
            <a:off x="75775" y="2297442"/>
            <a:ext cx="9613861" cy="3599316"/>
          </a:xfrm>
        </p:spPr>
        <p:txBody>
          <a:bodyPr/>
          <a:lstStyle/>
          <a:p>
            <a:r>
              <a:rPr lang="hu-HU" dirty="0"/>
              <a:t>Classical solution: extend the extraction voltage from the ion source, the beam went straight to a DTL</a:t>
            </a:r>
          </a:p>
          <a:p>
            <a:endParaRPr lang="hu-HU" dirty="0"/>
          </a:p>
          <a:p>
            <a:r>
              <a:rPr lang="hu-HU" dirty="0"/>
              <a:t>The beam bunching and focusing happens with seperate installations</a:t>
            </a:r>
          </a:p>
          <a:p>
            <a:endParaRPr lang="hu-HU" dirty="0"/>
          </a:p>
          <a:p>
            <a:endParaRPr lang="hu-HU" dirty="0"/>
          </a:p>
          <a:p>
            <a:r>
              <a:rPr lang="hu-HU" dirty="0"/>
              <a:t>There was a need for a more compact device</a:t>
            </a:r>
          </a:p>
        </p:txBody>
      </p:sp>
      <p:sp>
        <p:nvSpPr>
          <p:cNvPr id="5" name="Dia számának helye 4">
            <a:extLst>
              <a:ext uri="{FF2B5EF4-FFF2-40B4-BE49-F238E27FC236}">
                <a16:creationId xmlns:a16="http://schemas.microsoft.com/office/drawing/2014/main" id="{6515EBC9-25A8-49CC-B0FF-2B2BCAF7DB86}"/>
              </a:ext>
            </a:extLst>
          </p:cNvPr>
          <p:cNvSpPr>
            <a:spLocks noGrp="1"/>
          </p:cNvSpPr>
          <p:nvPr>
            <p:ph type="sldNum" sz="quarter" idx="12"/>
          </p:nvPr>
        </p:nvSpPr>
        <p:spPr/>
        <p:txBody>
          <a:bodyPr/>
          <a:lstStyle/>
          <a:p>
            <a:fld id="{809631C8-901D-48B1-B185-11964B913F7C}" type="slidenum">
              <a:rPr lang="hu-HU" smtClean="0"/>
              <a:t>5</a:t>
            </a:fld>
            <a:endParaRPr lang="hu-HU"/>
          </a:p>
        </p:txBody>
      </p:sp>
      <p:pic>
        <p:nvPicPr>
          <p:cNvPr id="7" name="Picture 6">
            <a:extLst>
              <a:ext uri="{FF2B5EF4-FFF2-40B4-BE49-F238E27FC236}">
                <a16:creationId xmlns:a16="http://schemas.microsoft.com/office/drawing/2014/main" id="{579799EE-D36A-45B3-8B58-ECE1C87A5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683" y="3573853"/>
            <a:ext cx="2315370" cy="2130140"/>
          </a:xfrm>
          <a:prstGeom prst="rect">
            <a:avLst/>
          </a:prstGeom>
        </p:spPr>
      </p:pic>
      <p:sp>
        <p:nvSpPr>
          <p:cNvPr id="8" name="TextBox 7">
            <a:extLst>
              <a:ext uri="{FF2B5EF4-FFF2-40B4-BE49-F238E27FC236}">
                <a16:creationId xmlns:a16="http://schemas.microsoft.com/office/drawing/2014/main" id="{0F4EF327-18A3-492C-927D-F547325C54D4}"/>
              </a:ext>
            </a:extLst>
          </p:cNvPr>
          <p:cNvSpPr txBox="1"/>
          <p:nvPr/>
        </p:nvSpPr>
        <p:spPr>
          <a:xfrm>
            <a:off x="8712214" y="5725139"/>
            <a:ext cx="1581968" cy="646331"/>
          </a:xfrm>
          <a:prstGeom prst="rect">
            <a:avLst/>
          </a:prstGeom>
          <a:noFill/>
        </p:spPr>
        <p:txBody>
          <a:bodyPr wrap="square" rtlCol="0">
            <a:spAutoFit/>
          </a:bodyPr>
          <a:lstStyle/>
          <a:p>
            <a:pPr algn="ctr"/>
            <a:r>
              <a:rPr lang="hu-HU" dirty="0"/>
              <a:t>Focusing magnet</a:t>
            </a:r>
          </a:p>
        </p:txBody>
      </p:sp>
    </p:spTree>
    <p:extLst>
      <p:ext uri="{BB962C8B-B14F-4D97-AF65-F5344CB8AC3E}">
        <p14:creationId xmlns:p14="http://schemas.microsoft.com/office/powerpoint/2010/main" val="122445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E0E9-00D0-4EB7-A8D1-308F270FF26A}"/>
              </a:ext>
            </a:extLst>
          </p:cNvPr>
          <p:cNvSpPr>
            <a:spLocks noGrp="1"/>
          </p:cNvSpPr>
          <p:nvPr>
            <p:ph type="title"/>
          </p:nvPr>
        </p:nvSpPr>
        <p:spPr/>
        <p:txBody>
          <a:bodyPr/>
          <a:lstStyle/>
          <a:p>
            <a:r>
              <a:rPr lang="hu-HU" dirty="0"/>
              <a:t>The birth of the idea  </a:t>
            </a:r>
          </a:p>
        </p:txBody>
      </p:sp>
      <p:pic>
        <p:nvPicPr>
          <p:cNvPr id="4" name="Picture 3">
            <a:extLst>
              <a:ext uri="{FF2B5EF4-FFF2-40B4-BE49-F238E27FC236}">
                <a16:creationId xmlns:a16="http://schemas.microsoft.com/office/drawing/2014/main" id="{C270CBDE-9112-4C64-BCE1-2189D9CE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4159" y="2342098"/>
            <a:ext cx="1714500" cy="2286000"/>
          </a:xfrm>
          <a:prstGeom prst="rect">
            <a:avLst/>
          </a:prstGeom>
        </p:spPr>
      </p:pic>
      <p:sp>
        <p:nvSpPr>
          <p:cNvPr id="5" name="TextBox 4">
            <a:extLst>
              <a:ext uri="{FF2B5EF4-FFF2-40B4-BE49-F238E27FC236}">
                <a16:creationId xmlns:a16="http://schemas.microsoft.com/office/drawing/2014/main" id="{24448EB3-E503-4ABF-9E0C-E79010844025}"/>
              </a:ext>
            </a:extLst>
          </p:cNvPr>
          <p:cNvSpPr txBox="1"/>
          <p:nvPr/>
        </p:nvSpPr>
        <p:spPr>
          <a:xfrm>
            <a:off x="8759184" y="4628098"/>
            <a:ext cx="2785699" cy="830997"/>
          </a:xfrm>
          <a:prstGeom prst="rect">
            <a:avLst/>
          </a:prstGeom>
          <a:noFill/>
        </p:spPr>
        <p:txBody>
          <a:bodyPr wrap="none" rtlCol="0">
            <a:spAutoFit/>
          </a:bodyPr>
          <a:lstStyle/>
          <a:p>
            <a:r>
              <a:rPr lang="hu-HU" sz="2400" dirty="0">
                <a:solidFill>
                  <a:schemeClr val="bg1"/>
                </a:solidFill>
              </a:rPr>
              <a:t>Vladimir Teplyakov</a:t>
            </a:r>
          </a:p>
          <a:p>
            <a:pPr algn="ctr"/>
            <a:r>
              <a:rPr lang="hu-HU" sz="2400" dirty="0">
                <a:solidFill>
                  <a:schemeClr val="bg1"/>
                </a:solidFill>
              </a:rPr>
              <a:t>1925-2008</a:t>
            </a:r>
          </a:p>
        </p:txBody>
      </p:sp>
      <p:sp>
        <p:nvSpPr>
          <p:cNvPr id="7" name="TextBox 6">
            <a:extLst>
              <a:ext uri="{FF2B5EF4-FFF2-40B4-BE49-F238E27FC236}">
                <a16:creationId xmlns:a16="http://schemas.microsoft.com/office/drawing/2014/main" id="{BB564712-7982-4179-83A8-CF82957DE5FC}"/>
              </a:ext>
            </a:extLst>
          </p:cNvPr>
          <p:cNvSpPr txBox="1"/>
          <p:nvPr/>
        </p:nvSpPr>
        <p:spPr>
          <a:xfrm>
            <a:off x="6075003" y="4593150"/>
            <a:ext cx="2646878" cy="830997"/>
          </a:xfrm>
          <a:prstGeom prst="rect">
            <a:avLst/>
          </a:prstGeom>
          <a:noFill/>
        </p:spPr>
        <p:txBody>
          <a:bodyPr wrap="none" rtlCol="0">
            <a:spAutoFit/>
          </a:bodyPr>
          <a:lstStyle/>
          <a:p>
            <a:r>
              <a:rPr lang="hu-HU" sz="2400" b="0" i="0" dirty="0">
                <a:solidFill>
                  <a:schemeClr val="bg1"/>
                </a:solidFill>
                <a:effectLst/>
                <a:latin typeface="Arial" panose="020B0604020202020204" pitchFamily="34" charset="0"/>
              </a:rPr>
              <a:t>(I. M. Kapchinsky)</a:t>
            </a:r>
          </a:p>
          <a:p>
            <a:pPr algn="ctr"/>
            <a:r>
              <a:rPr lang="hu-HU" sz="2400" b="0" i="0" dirty="0">
                <a:solidFill>
                  <a:schemeClr val="bg1"/>
                </a:solidFill>
                <a:effectLst/>
                <a:latin typeface="Arial" panose="020B0604020202020204" pitchFamily="34" charset="0"/>
              </a:rPr>
              <a:t>???</a:t>
            </a:r>
          </a:p>
        </p:txBody>
      </p:sp>
      <p:pic>
        <p:nvPicPr>
          <p:cNvPr id="9" name="Picture 8">
            <a:extLst>
              <a:ext uri="{FF2B5EF4-FFF2-40B4-BE49-F238E27FC236}">
                <a16:creationId xmlns:a16="http://schemas.microsoft.com/office/drawing/2014/main" id="{3BC8FC17-2015-405D-8DBE-847D4EAF9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192" y="2342098"/>
            <a:ext cx="1714500" cy="2286000"/>
          </a:xfrm>
          <a:prstGeom prst="rect">
            <a:avLst/>
          </a:prstGeom>
        </p:spPr>
      </p:pic>
      <p:sp>
        <p:nvSpPr>
          <p:cNvPr id="10" name="TextBox 9">
            <a:extLst>
              <a:ext uri="{FF2B5EF4-FFF2-40B4-BE49-F238E27FC236}">
                <a16:creationId xmlns:a16="http://schemas.microsoft.com/office/drawing/2014/main" id="{CA107447-2D5F-4CC2-89BF-48244AECF9DB}"/>
              </a:ext>
            </a:extLst>
          </p:cNvPr>
          <p:cNvSpPr txBox="1"/>
          <p:nvPr/>
        </p:nvSpPr>
        <p:spPr>
          <a:xfrm>
            <a:off x="334919" y="2675881"/>
            <a:ext cx="5435912" cy="2862322"/>
          </a:xfrm>
          <a:prstGeom prst="rect">
            <a:avLst/>
          </a:prstGeom>
          <a:noFill/>
        </p:spPr>
        <p:txBody>
          <a:bodyPr wrap="square" rtlCol="0">
            <a:spAutoFit/>
          </a:bodyPr>
          <a:lstStyle/>
          <a:p>
            <a:pPr marL="285750" indent="-285750">
              <a:buFont typeface="Arial" panose="020B0604020202020204" pitchFamily="34" charset="0"/>
              <a:buChar char="•"/>
            </a:pPr>
            <a:r>
              <a:rPr lang="hu-HU" sz="2000" dirty="0"/>
              <a:t>In 1970 they have proposed the idea of the</a:t>
            </a:r>
          </a:p>
          <a:p>
            <a:r>
              <a:rPr lang="hu-HU" sz="2000" dirty="0"/>
              <a:t>    Radio frequency quadrupole</a:t>
            </a:r>
          </a:p>
          <a:p>
            <a:endParaRPr lang="hu-HU" sz="2000" dirty="0"/>
          </a:p>
          <a:p>
            <a:endParaRPr lang="hu-HU" sz="2000" dirty="0"/>
          </a:p>
          <a:p>
            <a:pPr marL="342900" indent="-342900">
              <a:buFont typeface="Arial" panose="020B0604020202020204" pitchFamily="34" charset="0"/>
              <a:buChar char="•"/>
            </a:pPr>
            <a:r>
              <a:rPr lang="hu-HU" sz="2000" dirty="0"/>
              <a:t>First expererimental test in 1974 with 50 % efficiency </a:t>
            </a:r>
          </a:p>
          <a:p>
            <a:endParaRPr lang="hu-HU" sz="2000" dirty="0"/>
          </a:p>
          <a:p>
            <a:endParaRPr lang="hu-HU" sz="2000" dirty="0"/>
          </a:p>
          <a:p>
            <a:pPr marL="285750" indent="-285750">
              <a:buFont typeface="Arial" panose="020B0604020202020204" pitchFamily="34" charset="0"/>
              <a:buChar char="•"/>
            </a:pPr>
            <a:endParaRPr lang="hu-HU" sz="2000" dirty="0"/>
          </a:p>
        </p:txBody>
      </p:sp>
      <p:sp>
        <p:nvSpPr>
          <p:cNvPr id="3" name="Dia számának helye 2">
            <a:extLst>
              <a:ext uri="{FF2B5EF4-FFF2-40B4-BE49-F238E27FC236}">
                <a16:creationId xmlns:a16="http://schemas.microsoft.com/office/drawing/2014/main" id="{E579656C-290B-47BE-8FB5-31381BBC380D}"/>
              </a:ext>
            </a:extLst>
          </p:cNvPr>
          <p:cNvSpPr>
            <a:spLocks noGrp="1"/>
          </p:cNvSpPr>
          <p:nvPr>
            <p:ph type="sldNum" sz="quarter" idx="12"/>
          </p:nvPr>
        </p:nvSpPr>
        <p:spPr/>
        <p:txBody>
          <a:bodyPr/>
          <a:lstStyle/>
          <a:p>
            <a:fld id="{809631C8-901D-48B1-B185-11964B913F7C}" type="slidenum">
              <a:rPr lang="hu-HU" smtClean="0"/>
              <a:t>6</a:t>
            </a:fld>
            <a:endParaRPr lang="hu-HU"/>
          </a:p>
        </p:txBody>
      </p:sp>
    </p:spTree>
    <p:extLst>
      <p:ext uri="{BB962C8B-B14F-4D97-AF65-F5344CB8AC3E}">
        <p14:creationId xmlns:p14="http://schemas.microsoft.com/office/powerpoint/2010/main" val="3540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3A1F-5BEE-41A7-9357-B50DDA1B909B}"/>
              </a:ext>
            </a:extLst>
          </p:cNvPr>
          <p:cNvSpPr>
            <a:spLocks noGrp="1"/>
          </p:cNvSpPr>
          <p:nvPr>
            <p:ph type="title"/>
          </p:nvPr>
        </p:nvSpPr>
        <p:spPr/>
        <p:txBody>
          <a:bodyPr/>
          <a:lstStyle/>
          <a:p>
            <a:r>
              <a:rPr lang="hu-HU" dirty="0"/>
              <a:t>Reveal to the World </a:t>
            </a:r>
          </a:p>
        </p:txBody>
      </p:sp>
      <p:sp>
        <p:nvSpPr>
          <p:cNvPr id="3" name="TextBox 2">
            <a:extLst>
              <a:ext uri="{FF2B5EF4-FFF2-40B4-BE49-F238E27FC236}">
                <a16:creationId xmlns:a16="http://schemas.microsoft.com/office/drawing/2014/main" id="{3E9E606B-DCF4-462E-B415-18AB3332A098}"/>
              </a:ext>
            </a:extLst>
          </p:cNvPr>
          <p:cNvSpPr txBox="1"/>
          <p:nvPr/>
        </p:nvSpPr>
        <p:spPr>
          <a:xfrm>
            <a:off x="420736" y="2288805"/>
            <a:ext cx="5166641" cy="1938992"/>
          </a:xfrm>
          <a:prstGeom prst="rect">
            <a:avLst/>
          </a:prstGeom>
          <a:noFill/>
        </p:spPr>
        <p:txBody>
          <a:bodyPr wrap="square" rtlCol="0">
            <a:spAutoFit/>
          </a:bodyPr>
          <a:lstStyle/>
          <a:p>
            <a:pPr marL="285750" indent="-285750">
              <a:buFont typeface="Arial" panose="020B0604020202020204" pitchFamily="34" charset="0"/>
              <a:buChar char="•"/>
            </a:pPr>
            <a:r>
              <a:rPr lang="hu-HU" sz="2400" dirty="0"/>
              <a:t>1977 : The world is informed about the new idea</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r>
              <a:rPr lang="hu-HU" sz="2400" dirty="0"/>
              <a:t>1980 :  PoP ( pfoor of experiment with 90% efficiency</a:t>
            </a:r>
          </a:p>
        </p:txBody>
      </p:sp>
      <p:pic>
        <p:nvPicPr>
          <p:cNvPr id="1025" name="Picture 1">
            <a:extLst>
              <a:ext uri="{FF2B5EF4-FFF2-40B4-BE49-F238E27FC236}">
                <a16:creationId xmlns:a16="http://schemas.microsoft.com/office/drawing/2014/main" id="{F7F76547-AAC4-492F-80E3-9C24878A4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968" y="2118695"/>
            <a:ext cx="3762315" cy="4615889"/>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C2A259EB-ECB6-4F4E-9A84-CAD2D054AA14}"/>
              </a:ext>
            </a:extLst>
          </p:cNvPr>
          <p:cNvSpPr>
            <a:spLocks noGrp="1"/>
          </p:cNvSpPr>
          <p:nvPr>
            <p:ph type="sldNum" sz="quarter" idx="12"/>
          </p:nvPr>
        </p:nvSpPr>
        <p:spPr/>
        <p:txBody>
          <a:bodyPr/>
          <a:lstStyle/>
          <a:p>
            <a:fld id="{809631C8-901D-48B1-B185-11964B913F7C}" type="slidenum">
              <a:rPr lang="hu-HU" smtClean="0"/>
              <a:t>7</a:t>
            </a:fld>
            <a:endParaRPr lang="hu-HU"/>
          </a:p>
        </p:txBody>
      </p:sp>
    </p:spTree>
    <p:extLst>
      <p:ext uri="{BB962C8B-B14F-4D97-AF65-F5344CB8AC3E}">
        <p14:creationId xmlns:p14="http://schemas.microsoft.com/office/powerpoint/2010/main" val="37303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483B-9F3C-41D2-B3B1-1295FE061E39}"/>
              </a:ext>
            </a:extLst>
          </p:cNvPr>
          <p:cNvSpPr>
            <a:spLocks noGrp="1"/>
          </p:cNvSpPr>
          <p:nvPr>
            <p:ph type="title"/>
          </p:nvPr>
        </p:nvSpPr>
        <p:spPr/>
        <p:txBody>
          <a:bodyPr/>
          <a:lstStyle/>
          <a:p>
            <a:r>
              <a:rPr lang="hu-HU" dirty="0"/>
              <a:t>Principle of operation</a:t>
            </a:r>
          </a:p>
        </p:txBody>
      </p:sp>
      <p:pic>
        <p:nvPicPr>
          <p:cNvPr id="4" name="Kép 3">
            <a:extLst>
              <a:ext uri="{FF2B5EF4-FFF2-40B4-BE49-F238E27FC236}">
                <a16:creationId xmlns:a16="http://schemas.microsoft.com/office/drawing/2014/main" id="{10A81E90-E8AE-4C9D-BD57-B56316D96F24}"/>
              </a:ext>
            </a:extLst>
          </p:cNvPr>
          <p:cNvPicPr>
            <a:picLocks noChangeAspect="1"/>
          </p:cNvPicPr>
          <p:nvPr/>
        </p:nvPicPr>
        <p:blipFill>
          <a:blip r:embed="rId2"/>
          <a:stretch>
            <a:fillRect/>
          </a:stretch>
        </p:blipFill>
        <p:spPr>
          <a:xfrm>
            <a:off x="3143264" y="2248049"/>
            <a:ext cx="5905471" cy="1502732"/>
          </a:xfrm>
          <a:prstGeom prst="rect">
            <a:avLst/>
          </a:prstGeom>
        </p:spPr>
      </p:pic>
      <p:pic>
        <p:nvPicPr>
          <p:cNvPr id="6" name="Kép 5">
            <a:extLst>
              <a:ext uri="{FF2B5EF4-FFF2-40B4-BE49-F238E27FC236}">
                <a16:creationId xmlns:a16="http://schemas.microsoft.com/office/drawing/2014/main" id="{CEB874E0-1730-436E-9E71-8C9AB3FF4834}"/>
              </a:ext>
            </a:extLst>
          </p:cNvPr>
          <p:cNvPicPr>
            <a:picLocks noChangeAspect="1"/>
          </p:cNvPicPr>
          <p:nvPr/>
        </p:nvPicPr>
        <p:blipFill>
          <a:blip r:embed="rId3"/>
          <a:stretch>
            <a:fillRect/>
          </a:stretch>
        </p:blipFill>
        <p:spPr>
          <a:xfrm>
            <a:off x="7794303" y="5023834"/>
            <a:ext cx="4231094" cy="1080938"/>
          </a:xfrm>
          <a:prstGeom prst="rect">
            <a:avLst/>
          </a:prstGeom>
        </p:spPr>
      </p:pic>
      <p:sp>
        <p:nvSpPr>
          <p:cNvPr id="7" name="Szövegdoboz 6">
            <a:extLst>
              <a:ext uri="{FF2B5EF4-FFF2-40B4-BE49-F238E27FC236}">
                <a16:creationId xmlns:a16="http://schemas.microsoft.com/office/drawing/2014/main" id="{566672AA-7C3B-401D-8393-565A75FE296E}"/>
              </a:ext>
            </a:extLst>
          </p:cNvPr>
          <p:cNvSpPr txBox="1"/>
          <p:nvPr/>
        </p:nvSpPr>
        <p:spPr>
          <a:xfrm>
            <a:off x="818147" y="5454316"/>
            <a:ext cx="4357283" cy="461665"/>
          </a:xfrm>
          <a:prstGeom prst="rect">
            <a:avLst/>
          </a:prstGeom>
          <a:noFill/>
        </p:spPr>
        <p:txBody>
          <a:bodyPr wrap="none" rtlCol="0">
            <a:spAutoFit/>
          </a:bodyPr>
          <a:lstStyle/>
          <a:p>
            <a:r>
              <a:rPr lang="hu-HU" sz="2400" err="1"/>
              <a:t>Boundary</a:t>
            </a:r>
            <a:r>
              <a:rPr lang="hu-HU" sz="2400"/>
              <a:t> </a:t>
            </a:r>
            <a:r>
              <a:rPr lang="hu-HU" sz="2400" err="1"/>
              <a:t>conditions</a:t>
            </a:r>
            <a:r>
              <a:rPr lang="hu-HU" sz="2400"/>
              <a:t> in </a:t>
            </a:r>
            <a:r>
              <a:rPr lang="hu-HU" sz="2400" err="1"/>
              <a:t>cavity</a:t>
            </a:r>
            <a:r>
              <a:rPr lang="hu-HU" sz="2400"/>
              <a:t>:</a:t>
            </a:r>
          </a:p>
        </p:txBody>
      </p:sp>
      <p:pic>
        <p:nvPicPr>
          <p:cNvPr id="9" name="Kép 8">
            <a:extLst>
              <a:ext uri="{FF2B5EF4-FFF2-40B4-BE49-F238E27FC236}">
                <a16:creationId xmlns:a16="http://schemas.microsoft.com/office/drawing/2014/main" id="{439A1237-F745-4EA5-9BF0-5EABAB6C1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76" y="4164664"/>
            <a:ext cx="1740877" cy="2475995"/>
          </a:xfrm>
          <a:prstGeom prst="rect">
            <a:avLst/>
          </a:prstGeom>
        </p:spPr>
      </p:pic>
      <p:sp>
        <p:nvSpPr>
          <p:cNvPr id="10" name="Dia számának helye 9">
            <a:extLst>
              <a:ext uri="{FF2B5EF4-FFF2-40B4-BE49-F238E27FC236}">
                <a16:creationId xmlns:a16="http://schemas.microsoft.com/office/drawing/2014/main" id="{A74EA2B1-22BD-4B91-8C9D-B04AA5CE07AF}"/>
              </a:ext>
            </a:extLst>
          </p:cNvPr>
          <p:cNvSpPr>
            <a:spLocks noGrp="1"/>
          </p:cNvSpPr>
          <p:nvPr>
            <p:ph type="sldNum" sz="quarter" idx="12"/>
          </p:nvPr>
        </p:nvSpPr>
        <p:spPr/>
        <p:txBody>
          <a:bodyPr/>
          <a:lstStyle/>
          <a:p>
            <a:fld id="{809631C8-901D-48B1-B185-11964B913F7C}" type="slidenum">
              <a:rPr lang="hu-HU" smtClean="0"/>
              <a:t>8</a:t>
            </a:fld>
            <a:endParaRPr lang="hu-HU"/>
          </a:p>
        </p:txBody>
      </p:sp>
    </p:spTree>
    <p:extLst>
      <p:ext uri="{BB962C8B-B14F-4D97-AF65-F5344CB8AC3E}">
        <p14:creationId xmlns:p14="http://schemas.microsoft.com/office/powerpoint/2010/main" val="19410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8E98F-0985-4010-970F-1B34D5A0093B}"/>
              </a:ext>
            </a:extLst>
          </p:cNvPr>
          <p:cNvSpPr>
            <a:spLocks noGrp="1"/>
          </p:cNvSpPr>
          <p:nvPr>
            <p:ph type="title"/>
          </p:nvPr>
        </p:nvSpPr>
        <p:spPr/>
        <p:txBody>
          <a:bodyPr/>
          <a:lstStyle/>
          <a:p>
            <a:r>
              <a:rPr lang="hu-HU"/>
              <a:t>TE/TM </a:t>
            </a:r>
            <a:r>
              <a:rPr lang="hu-HU" err="1"/>
              <a:t>modes</a:t>
            </a:r>
            <a:endParaRPr lang="hu-HU"/>
          </a:p>
        </p:txBody>
      </p:sp>
      <p:sp>
        <p:nvSpPr>
          <p:cNvPr id="3" name="Szövegdoboz 2">
            <a:extLst>
              <a:ext uri="{FF2B5EF4-FFF2-40B4-BE49-F238E27FC236}">
                <a16:creationId xmlns:a16="http://schemas.microsoft.com/office/drawing/2014/main" id="{D7A57329-DC7B-43C3-AA0A-6BDA75179EEC}"/>
              </a:ext>
            </a:extLst>
          </p:cNvPr>
          <p:cNvSpPr txBox="1"/>
          <p:nvPr/>
        </p:nvSpPr>
        <p:spPr>
          <a:xfrm>
            <a:off x="1106905" y="2662989"/>
            <a:ext cx="1410964" cy="3416320"/>
          </a:xfrm>
          <a:prstGeom prst="rect">
            <a:avLst/>
          </a:prstGeom>
          <a:noFill/>
        </p:spPr>
        <p:txBody>
          <a:bodyPr wrap="none" rtlCol="0">
            <a:spAutoFit/>
          </a:bodyPr>
          <a:lstStyle/>
          <a:p>
            <a:pPr marL="285750" indent="-285750">
              <a:buFont typeface="Arial" panose="020B0604020202020204" pitchFamily="34" charset="0"/>
              <a:buChar char="•"/>
            </a:pPr>
            <a:endParaRPr lang="hu-HU"/>
          </a:p>
          <a:p>
            <a:pPr marL="285750" indent="-285750">
              <a:buFont typeface="Arial" panose="020B0604020202020204" pitchFamily="34" charset="0"/>
              <a:buChar char="•"/>
            </a:pPr>
            <a:r>
              <a:rPr lang="hu-HU"/>
              <a:t>TE </a:t>
            </a:r>
            <a:r>
              <a:rPr lang="hu-HU" err="1"/>
              <a:t>mode</a:t>
            </a: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endParaRPr lang="hu-HU"/>
          </a:p>
          <a:p>
            <a:pPr marL="285750" indent="-285750">
              <a:buFont typeface="Arial" panose="020B0604020202020204" pitchFamily="34" charset="0"/>
              <a:buChar char="•"/>
            </a:pPr>
            <a:r>
              <a:rPr lang="hu-HU"/>
              <a:t>TM </a:t>
            </a:r>
            <a:r>
              <a:rPr lang="hu-HU" err="1"/>
              <a:t>mode</a:t>
            </a:r>
            <a:endParaRPr lang="hu-HU"/>
          </a:p>
        </p:txBody>
      </p:sp>
      <p:pic>
        <p:nvPicPr>
          <p:cNvPr id="5" name="Kép 4">
            <a:extLst>
              <a:ext uri="{FF2B5EF4-FFF2-40B4-BE49-F238E27FC236}">
                <a16:creationId xmlns:a16="http://schemas.microsoft.com/office/drawing/2014/main" id="{0301A7EA-1E58-4D7D-B758-AABD0CD6EB55}"/>
              </a:ext>
            </a:extLst>
          </p:cNvPr>
          <p:cNvPicPr>
            <a:picLocks noChangeAspect="1"/>
          </p:cNvPicPr>
          <p:nvPr/>
        </p:nvPicPr>
        <p:blipFill>
          <a:blip r:embed="rId3"/>
          <a:stretch>
            <a:fillRect/>
          </a:stretch>
        </p:blipFill>
        <p:spPr>
          <a:xfrm>
            <a:off x="7396879" y="2073379"/>
            <a:ext cx="4142513" cy="2188236"/>
          </a:xfrm>
          <a:prstGeom prst="rect">
            <a:avLst/>
          </a:prstGeom>
        </p:spPr>
      </p:pic>
      <p:pic>
        <p:nvPicPr>
          <p:cNvPr id="2050" name="Picture 2" descr="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
            <a:extLst>
              <a:ext uri="{FF2B5EF4-FFF2-40B4-BE49-F238E27FC236}">
                <a16:creationId xmlns:a16="http://schemas.microsoft.com/office/drawing/2014/main" id="{CAFEE530-AD7B-4E09-AEE6-5D613D269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154" y="2003038"/>
            <a:ext cx="3383015" cy="23681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Szabadkézi rajzok&#10;">
            <a:extLst>
              <a:ext uri="{FF2B5EF4-FFF2-40B4-BE49-F238E27FC236}">
                <a16:creationId xmlns:a16="http://schemas.microsoft.com/office/drawing/2014/main" id="{7E818FB3-7C8B-430C-B513-E04AF005E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154" y="4448283"/>
            <a:ext cx="3383015" cy="2368111"/>
          </a:xfrm>
          <a:prstGeom prst="rect">
            <a:avLst/>
          </a:prstGeom>
          <a:noFill/>
          <a:extLst>
            <a:ext uri="{909E8E84-426E-40DD-AFC4-6F175D3DCCD1}">
              <a14:hiddenFill xmlns:a14="http://schemas.microsoft.com/office/drawing/2010/main">
                <a:solidFill>
                  <a:srgbClr val="FFFFFF"/>
                </a:solidFill>
              </a14:hiddenFill>
            </a:ext>
          </a:extLst>
        </p:spPr>
      </p:pic>
      <p:sp>
        <p:nvSpPr>
          <p:cNvPr id="6" name="Dia számának helye 5">
            <a:extLst>
              <a:ext uri="{FF2B5EF4-FFF2-40B4-BE49-F238E27FC236}">
                <a16:creationId xmlns:a16="http://schemas.microsoft.com/office/drawing/2014/main" id="{0D63BCE8-73FA-4BFF-B665-99FEBF0710AD}"/>
              </a:ext>
            </a:extLst>
          </p:cNvPr>
          <p:cNvSpPr>
            <a:spLocks noGrp="1"/>
          </p:cNvSpPr>
          <p:nvPr>
            <p:ph type="sldNum" sz="quarter" idx="12"/>
          </p:nvPr>
        </p:nvSpPr>
        <p:spPr/>
        <p:txBody>
          <a:bodyPr/>
          <a:lstStyle/>
          <a:p>
            <a:fld id="{809631C8-901D-48B1-B185-11964B913F7C}" type="slidenum">
              <a:rPr lang="hu-HU" smtClean="0"/>
              <a:t>9</a:t>
            </a:fld>
            <a:endParaRPr lang="hu-HU"/>
          </a:p>
        </p:txBody>
      </p:sp>
    </p:spTree>
    <p:extLst>
      <p:ext uri="{BB962C8B-B14F-4D97-AF65-F5344CB8AC3E}">
        <p14:creationId xmlns:p14="http://schemas.microsoft.com/office/powerpoint/2010/main" val="420920070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DAD47C0CE003EE4B8B322C0B5C54E463" ma:contentTypeVersion="3" ma:contentTypeDescription="Új dokumentum létrehozása." ma:contentTypeScope="" ma:versionID="48f1a4b7d99b0898c5e7457fdfe1c3b8">
  <xsd:schema xmlns:xsd="http://www.w3.org/2001/XMLSchema" xmlns:xs="http://www.w3.org/2001/XMLSchema" xmlns:p="http://schemas.microsoft.com/office/2006/metadata/properties" xmlns:ns2="a493410d-2e1f-4a68-8d96-181d605af3db" targetNamespace="http://schemas.microsoft.com/office/2006/metadata/properties" ma:root="true" ma:fieldsID="3a4bf20da94cb9ccb99ebc14001fbea8" ns2:_="">
    <xsd:import namespace="a493410d-2e1f-4a68-8d96-181d605af3db"/>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3410d-2e1f-4a68-8d96-181d605af3d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193965-B057-4E9D-8755-9F7C281B9F85}"/>
</file>

<file path=customXml/itemProps2.xml><?xml version="1.0" encoding="utf-8"?>
<ds:datastoreItem xmlns:ds="http://schemas.openxmlformats.org/officeDocument/2006/customXml" ds:itemID="{F87E862A-78AB-4E0F-BA1F-9C462D7C88C9}"/>
</file>

<file path=docProps/app.xml><?xml version="1.0" encoding="utf-8"?>
<Properties xmlns="http://schemas.openxmlformats.org/officeDocument/2006/extended-properties" xmlns:vt="http://schemas.openxmlformats.org/officeDocument/2006/docPropsVTypes">
  <Template>TM04033917[[fn=Berlin]]</Template>
  <TotalTime>10131</TotalTime>
  <Words>678</Words>
  <Application>Microsoft Office PowerPoint</Application>
  <PresentationFormat>Widescreen</PresentationFormat>
  <Paragraphs>144</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Berlin</vt:lpstr>
      <vt:lpstr>Radio Frecuency Quadrupole (RFQ)</vt:lpstr>
      <vt:lpstr>Lecture Plan</vt:lpstr>
      <vt:lpstr>Linear particle accelerators </vt:lpstr>
      <vt:lpstr>Linear accelerator complexes</vt:lpstr>
      <vt:lpstr>Before RFQ</vt:lpstr>
      <vt:lpstr>The birth of the idea  </vt:lpstr>
      <vt:lpstr>Reveal to the World </vt:lpstr>
      <vt:lpstr>Principle of operation</vt:lpstr>
      <vt:lpstr>TE/TM modes</vt:lpstr>
      <vt:lpstr>RFQ cylindciralc cavity, 4 electrodes</vt:lpstr>
      <vt:lpstr>Main configurations for TE210 mode</vt:lpstr>
      <vt:lpstr>Four-vane structure</vt:lpstr>
      <vt:lpstr>Four-rod structure</vt:lpstr>
      <vt:lpstr>Focusing </vt:lpstr>
      <vt:lpstr>Accelerating</vt:lpstr>
      <vt:lpstr>Bunching</vt:lpstr>
      <vt:lpstr>Attached parameters </vt:lpstr>
      <vt:lpstr>Transverse phase advance</vt:lpstr>
      <vt:lpstr>Summary of RFQ functions</vt:lpstr>
      <vt:lpstr>Applications</vt:lpstr>
      <vt:lpstr>Thank your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accelerators technologies</dc:title>
  <dc:creator>kolos lukács</dc:creator>
  <cp:lastModifiedBy>kolos lukács</cp:lastModifiedBy>
  <cp:revision>55</cp:revision>
  <dcterms:created xsi:type="dcterms:W3CDTF">2022-10-24T21:24:00Z</dcterms:created>
  <dcterms:modified xsi:type="dcterms:W3CDTF">2022-12-01T07:49:57Z</dcterms:modified>
</cp:coreProperties>
</file>