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54"/>
  </p:notesMasterIdLst>
  <p:sldIdLst>
    <p:sldId id="256" r:id="rId2"/>
    <p:sldId id="257" r:id="rId3"/>
    <p:sldId id="308" r:id="rId4"/>
    <p:sldId id="309" r:id="rId5"/>
    <p:sldId id="310" r:id="rId6"/>
    <p:sldId id="311" r:id="rId7"/>
    <p:sldId id="306" r:id="rId8"/>
    <p:sldId id="307" r:id="rId9"/>
    <p:sldId id="296" r:id="rId10"/>
    <p:sldId id="489" r:id="rId11"/>
    <p:sldId id="490" r:id="rId12"/>
    <p:sldId id="516" r:id="rId13"/>
    <p:sldId id="298" r:id="rId14"/>
    <p:sldId id="299" r:id="rId15"/>
    <p:sldId id="300" r:id="rId16"/>
    <p:sldId id="301" r:id="rId17"/>
    <p:sldId id="302" r:id="rId18"/>
    <p:sldId id="303" r:id="rId19"/>
    <p:sldId id="509" r:id="rId20"/>
    <p:sldId id="510" r:id="rId21"/>
    <p:sldId id="304" r:id="rId22"/>
    <p:sldId id="305" r:id="rId23"/>
    <p:sldId id="517" r:id="rId24"/>
    <p:sldId id="297" r:id="rId25"/>
    <p:sldId id="494" r:id="rId26"/>
    <p:sldId id="495" r:id="rId27"/>
    <p:sldId id="264" r:id="rId28"/>
    <p:sldId id="497" r:id="rId29"/>
    <p:sldId id="496" r:id="rId30"/>
    <p:sldId id="498" r:id="rId31"/>
    <p:sldId id="499" r:id="rId32"/>
    <p:sldId id="500" r:id="rId33"/>
    <p:sldId id="363" r:id="rId34"/>
    <p:sldId id="368" r:id="rId35"/>
    <p:sldId id="519" r:id="rId36"/>
    <p:sldId id="491" r:id="rId37"/>
    <p:sldId id="492" r:id="rId38"/>
    <p:sldId id="493" r:id="rId39"/>
    <p:sldId id="511" r:id="rId40"/>
    <p:sldId id="506" r:id="rId41"/>
    <p:sldId id="505" r:id="rId42"/>
    <p:sldId id="518" r:id="rId43"/>
    <p:sldId id="508" r:id="rId44"/>
    <p:sldId id="501" r:id="rId45"/>
    <p:sldId id="502" r:id="rId46"/>
    <p:sldId id="503" r:id="rId47"/>
    <p:sldId id="512" r:id="rId48"/>
    <p:sldId id="513" r:id="rId49"/>
    <p:sldId id="514" r:id="rId50"/>
    <p:sldId id="515" r:id="rId51"/>
    <p:sldId id="373" r:id="rId52"/>
    <p:sldId id="29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1E42"/>
    <a:srgbClr val="7ECC79"/>
    <a:srgbClr val="637CD2"/>
    <a:srgbClr val="DDD9D3"/>
    <a:srgbClr val="F74C47"/>
    <a:srgbClr val="2DD233"/>
    <a:srgbClr val="FFED50"/>
    <a:srgbClr val="FFA639"/>
    <a:srgbClr val="FF3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DE5BD-9C10-48C1-8A9F-228B16CAC48B}" v="1634" dt="2024-02-25T13:56:59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 Csanad" userId="318b3dc6109a1aac" providerId="LiveId" clId="{E6ADE5BD-9C10-48C1-8A9F-228B16CAC48B}"/>
    <pc:docChg chg="undo redo custSel addSld delSld modSld sldOrd">
      <pc:chgData name="Mate Csanad" userId="318b3dc6109a1aac" providerId="LiveId" clId="{E6ADE5BD-9C10-48C1-8A9F-228B16CAC48B}" dt="2024-02-25T13:56:59.472" v="7430"/>
      <pc:docMkLst>
        <pc:docMk/>
      </pc:docMkLst>
      <pc:sldChg chg="addSp delSp modSp mod">
        <pc:chgData name="Mate Csanad" userId="318b3dc6109a1aac" providerId="LiveId" clId="{E6ADE5BD-9C10-48C1-8A9F-228B16CAC48B}" dt="2024-02-24T07:55:39.710" v="276" actId="20577"/>
        <pc:sldMkLst>
          <pc:docMk/>
          <pc:sldMk cId="644051238" sldId="256"/>
        </pc:sldMkLst>
        <pc:spChg chg="mod">
          <ac:chgData name="Mate Csanad" userId="318b3dc6109a1aac" providerId="LiveId" clId="{E6ADE5BD-9C10-48C1-8A9F-228B16CAC48B}" dt="2024-02-24T07:55:39.710" v="276" actId="20577"/>
          <ac:spMkLst>
            <pc:docMk/>
            <pc:sldMk cId="644051238" sldId="256"/>
            <ac:spMk id="3" creationId="{00000000-0000-0000-0000-000000000000}"/>
          </ac:spMkLst>
        </pc:spChg>
        <pc:picChg chg="del">
          <ac:chgData name="Mate Csanad" userId="318b3dc6109a1aac" providerId="LiveId" clId="{E6ADE5BD-9C10-48C1-8A9F-228B16CAC48B}" dt="2024-02-24T07:53:52.129" v="167" actId="478"/>
          <ac:picMkLst>
            <pc:docMk/>
            <pc:sldMk cId="644051238" sldId="256"/>
            <ac:picMk id="4" creationId="{00000000-0000-0000-0000-000000000000}"/>
          </ac:picMkLst>
        </pc:picChg>
        <pc:picChg chg="add del mod">
          <ac:chgData name="Mate Csanad" userId="318b3dc6109a1aac" providerId="LiveId" clId="{E6ADE5BD-9C10-48C1-8A9F-228B16CAC48B}" dt="2024-02-24T07:54:18.308" v="200" actId="478"/>
          <ac:picMkLst>
            <pc:docMk/>
            <pc:sldMk cId="644051238" sldId="256"/>
            <ac:picMk id="6" creationId="{DFAC40D9-AE53-84DD-85C8-25D2A0D8D726}"/>
          </ac:picMkLst>
        </pc:picChg>
        <pc:picChg chg="del">
          <ac:chgData name="Mate Csanad" userId="318b3dc6109a1aac" providerId="LiveId" clId="{E6ADE5BD-9C10-48C1-8A9F-228B16CAC48B}" dt="2024-02-24T07:54:16.879" v="197" actId="478"/>
          <ac:picMkLst>
            <pc:docMk/>
            <pc:sldMk cId="644051238" sldId="256"/>
            <ac:picMk id="7" creationId="{00000000-0000-0000-0000-000000000000}"/>
          </ac:picMkLst>
        </pc:picChg>
        <pc:picChg chg="del">
          <ac:chgData name="Mate Csanad" userId="318b3dc6109a1aac" providerId="LiveId" clId="{E6ADE5BD-9C10-48C1-8A9F-228B16CAC48B}" dt="2024-02-24T07:54:17.320" v="198" actId="478"/>
          <ac:picMkLst>
            <pc:docMk/>
            <pc:sldMk cId="644051238" sldId="256"/>
            <ac:picMk id="9" creationId="{00000000-0000-0000-0000-000000000000}"/>
          </ac:picMkLst>
        </pc:picChg>
        <pc:picChg chg="del">
          <ac:chgData name="Mate Csanad" userId="318b3dc6109a1aac" providerId="LiveId" clId="{E6ADE5BD-9C10-48C1-8A9F-228B16CAC48B}" dt="2024-02-24T07:54:17.834" v="199" actId="478"/>
          <ac:picMkLst>
            <pc:docMk/>
            <pc:sldMk cId="644051238" sldId="256"/>
            <ac:picMk id="10" creationId="{00000000-0000-0000-0000-000000000000}"/>
          </ac:picMkLst>
        </pc:picChg>
        <pc:picChg chg="del">
          <ac:chgData name="Mate Csanad" userId="318b3dc6109a1aac" providerId="LiveId" clId="{E6ADE5BD-9C10-48C1-8A9F-228B16CAC48B}" dt="2024-02-24T07:54:18.776" v="201" actId="478"/>
          <ac:picMkLst>
            <pc:docMk/>
            <pc:sldMk cId="644051238" sldId="256"/>
            <ac:picMk id="11" creationId="{00000000-0000-0000-0000-000000000000}"/>
          </ac:picMkLst>
        </pc:picChg>
        <pc:picChg chg="add mod">
          <ac:chgData name="Mate Csanad" userId="318b3dc6109a1aac" providerId="LiveId" clId="{E6ADE5BD-9C10-48C1-8A9F-228B16CAC48B}" dt="2024-02-24T07:55:32.898" v="271" actId="1076"/>
          <ac:picMkLst>
            <pc:docMk/>
            <pc:sldMk cId="644051238" sldId="256"/>
            <ac:picMk id="12" creationId="{41659587-B71C-953B-A39D-828276EC56C6}"/>
          </ac:picMkLst>
        </pc:picChg>
        <pc:picChg chg="add mod">
          <ac:chgData name="Mate Csanad" userId="318b3dc6109a1aac" providerId="LiveId" clId="{E6ADE5BD-9C10-48C1-8A9F-228B16CAC48B}" dt="2024-02-24T07:55:32.898" v="271" actId="1076"/>
          <ac:picMkLst>
            <pc:docMk/>
            <pc:sldMk cId="644051238" sldId="256"/>
            <ac:picMk id="13" creationId="{6D23FDEB-4080-AF3D-4AA5-026B89EFCD27}"/>
          </ac:picMkLst>
        </pc:picChg>
        <pc:picChg chg="add mod">
          <ac:chgData name="Mate Csanad" userId="318b3dc6109a1aac" providerId="LiveId" clId="{E6ADE5BD-9C10-48C1-8A9F-228B16CAC48B}" dt="2024-02-24T07:55:32.898" v="271" actId="1076"/>
          <ac:picMkLst>
            <pc:docMk/>
            <pc:sldMk cId="644051238" sldId="256"/>
            <ac:picMk id="14" creationId="{11D89156-1790-378B-9730-4FC57C93DA80}"/>
          </ac:picMkLst>
        </pc:picChg>
        <pc:picChg chg="add mod">
          <ac:chgData name="Mate Csanad" userId="318b3dc6109a1aac" providerId="LiveId" clId="{E6ADE5BD-9C10-48C1-8A9F-228B16CAC48B}" dt="2024-02-24T07:55:32.898" v="271" actId="1076"/>
          <ac:picMkLst>
            <pc:docMk/>
            <pc:sldMk cId="644051238" sldId="256"/>
            <ac:picMk id="16" creationId="{26CE3D9E-1422-38DC-3F5B-3FADFC55F8CF}"/>
          </ac:picMkLst>
        </pc:picChg>
      </pc:sldChg>
      <pc:sldChg chg="modSp mod">
        <pc:chgData name="Mate Csanad" userId="318b3dc6109a1aac" providerId="LiveId" clId="{E6ADE5BD-9C10-48C1-8A9F-228B16CAC48B}" dt="2024-02-25T07:40:57.405" v="7158" actId="20577"/>
        <pc:sldMkLst>
          <pc:docMk/>
          <pc:sldMk cId="2622307455" sldId="257"/>
        </pc:sldMkLst>
        <pc:spChg chg="mod">
          <ac:chgData name="Mate Csanad" userId="318b3dc6109a1aac" providerId="LiveId" clId="{E6ADE5BD-9C10-48C1-8A9F-228B16CAC48B}" dt="2024-02-25T07:40:57.405" v="7158" actId="20577"/>
          <ac:spMkLst>
            <pc:docMk/>
            <pc:sldMk cId="2622307455" sldId="257"/>
            <ac:spMk id="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0:51.383" v="7150" actId="207"/>
          <ac:spMkLst>
            <pc:docMk/>
            <pc:sldMk cId="2622307455" sldId="257"/>
            <ac:spMk id="3" creationId="{00000000-0000-0000-0000-000000000000}"/>
          </ac:spMkLst>
        </pc:spChg>
      </pc:sldChg>
      <pc:sldChg chg="add ord">
        <pc:chgData name="Mate Csanad" userId="318b3dc6109a1aac" providerId="LiveId" clId="{E6ADE5BD-9C10-48C1-8A9F-228B16CAC48B}" dt="2024-02-24T12:24:38.629" v="3133"/>
        <pc:sldMkLst>
          <pc:docMk/>
          <pc:sldMk cId="4256162060" sldId="264"/>
        </pc:sldMkLst>
      </pc:sldChg>
      <pc:sldChg chg="del">
        <pc:chgData name="Mate Csanad" userId="318b3dc6109a1aac" providerId="LiveId" clId="{E6ADE5BD-9C10-48C1-8A9F-228B16CAC48B}" dt="2024-02-24T07:53:24.449" v="166" actId="47"/>
        <pc:sldMkLst>
          <pc:docMk/>
          <pc:sldMk cId="954297924" sldId="267"/>
        </pc:sldMkLst>
      </pc:sldChg>
      <pc:sldChg chg="addSp delSp modSp mod">
        <pc:chgData name="Mate Csanad" userId="318b3dc6109a1aac" providerId="LiveId" clId="{E6ADE5BD-9C10-48C1-8A9F-228B16CAC48B}" dt="2024-02-24T10:25:56.011" v="2041" actId="14100"/>
        <pc:sldMkLst>
          <pc:docMk/>
          <pc:sldMk cId="2575824443" sldId="297"/>
        </pc:sldMkLst>
        <pc:spChg chg="mod">
          <ac:chgData name="Mate Csanad" userId="318b3dc6109a1aac" providerId="LiveId" clId="{E6ADE5BD-9C10-48C1-8A9F-228B16CAC48B}" dt="2024-02-24T10:25:51.357" v="2039" actId="27636"/>
          <ac:spMkLst>
            <pc:docMk/>
            <pc:sldMk cId="2575824443" sldId="297"/>
            <ac:spMk id="3" creationId="{00000000-0000-0000-0000-000000000000}"/>
          </ac:spMkLst>
        </pc:spChg>
        <pc:picChg chg="mod">
          <ac:chgData name="Mate Csanad" userId="318b3dc6109a1aac" providerId="LiveId" clId="{E6ADE5BD-9C10-48C1-8A9F-228B16CAC48B}" dt="2024-02-24T10:25:46.159" v="2035" actId="1076"/>
          <ac:picMkLst>
            <pc:docMk/>
            <pc:sldMk cId="2575824443" sldId="297"/>
            <ac:picMk id="7" creationId="{00000000-0000-0000-0000-000000000000}"/>
          </ac:picMkLst>
        </pc:picChg>
        <pc:picChg chg="del">
          <ac:chgData name="Mate Csanad" userId="318b3dc6109a1aac" providerId="LiveId" clId="{E6ADE5BD-9C10-48C1-8A9F-228B16CAC48B}" dt="2024-02-24T10:24:41.006" v="2000" actId="478"/>
          <ac:picMkLst>
            <pc:docMk/>
            <pc:sldMk cId="2575824443" sldId="297"/>
            <ac:picMk id="10" creationId="{E7915983-0019-4059-A2A9-2D3C88BB03C3}"/>
          </ac:picMkLst>
        </pc:picChg>
        <pc:picChg chg="add mod">
          <ac:chgData name="Mate Csanad" userId="318b3dc6109a1aac" providerId="LiveId" clId="{E6ADE5BD-9C10-48C1-8A9F-228B16CAC48B}" dt="2024-02-24T10:25:56.011" v="2041" actId="14100"/>
          <ac:picMkLst>
            <pc:docMk/>
            <pc:sldMk cId="2575824443" sldId="297"/>
            <ac:picMk id="12" creationId="{143B7E08-3EF4-5346-F4B2-FF361E9530AD}"/>
          </ac:picMkLst>
        </pc:picChg>
        <pc:cxnChg chg="del">
          <ac:chgData name="Mate Csanad" userId="318b3dc6109a1aac" providerId="LiveId" clId="{E6ADE5BD-9C10-48C1-8A9F-228B16CAC48B}" dt="2024-02-24T10:25:26.049" v="2022" actId="478"/>
          <ac:cxnSpMkLst>
            <pc:docMk/>
            <pc:sldMk cId="2575824443" sldId="297"/>
            <ac:cxnSpMk id="8" creationId="{00000000-0000-0000-0000-000000000000}"/>
          </ac:cxnSpMkLst>
        </pc:cxnChg>
        <pc:cxnChg chg="del mod">
          <ac:chgData name="Mate Csanad" userId="318b3dc6109a1aac" providerId="LiveId" clId="{E6ADE5BD-9C10-48C1-8A9F-228B16CAC48B}" dt="2024-02-24T10:25:13.653" v="2015" actId="478"/>
          <ac:cxnSpMkLst>
            <pc:docMk/>
            <pc:sldMk cId="2575824443" sldId="297"/>
            <ac:cxnSpMk id="9" creationId="{00000000-0000-0000-0000-000000000000}"/>
          </ac:cxnSpMkLst>
        </pc:cxnChg>
      </pc:sldChg>
      <pc:sldChg chg="modSp mod">
        <pc:chgData name="Mate Csanad" userId="318b3dc6109a1aac" providerId="LiveId" clId="{E6ADE5BD-9C10-48C1-8A9F-228B16CAC48B}" dt="2024-02-24T08:12:28.542" v="1154" actId="20577"/>
        <pc:sldMkLst>
          <pc:docMk/>
          <pc:sldMk cId="164491887" sldId="300"/>
        </pc:sldMkLst>
        <pc:spChg chg="mod">
          <ac:chgData name="Mate Csanad" userId="318b3dc6109a1aac" providerId="LiveId" clId="{E6ADE5BD-9C10-48C1-8A9F-228B16CAC48B}" dt="2024-02-24T08:12:28.542" v="1154" actId="20577"/>
          <ac:spMkLst>
            <pc:docMk/>
            <pc:sldMk cId="164491887" sldId="300"/>
            <ac:spMk id="63491" creationId="{00000000-0000-0000-0000-000000000000}"/>
          </ac:spMkLst>
        </pc:spChg>
      </pc:sldChg>
      <pc:sldChg chg="addSp modSp mod modAnim">
        <pc:chgData name="Mate Csanad" userId="318b3dc6109a1aac" providerId="LiveId" clId="{E6ADE5BD-9C10-48C1-8A9F-228B16CAC48B}" dt="2024-02-24T10:11:11.244" v="1557" actId="20577"/>
        <pc:sldMkLst>
          <pc:docMk/>
          <pc:sldMk cId="694014512" sldId="309"/>
        </pc:sldMkLst>
        <pc:spChg chg="mod">
          <ac:chgData name="Mate Csanad" userId="318b3dc6109a1aac" providerId="LiveId" clId="{E6ADE5BD-9C10-48C1-8A9F-228B16CAC48B}" dt="2024-02-24T10:11:11.244" v="1557" actId="20577"/>
          <ac:spMkLst>
            <pc:docMk/>
            <pc:sldMk cId="694014512" sldId="309"/>
            <ac:spMk id="3" creationId="{00000000-0000-0000-0000-000000000000}"/>
          </ac:spMkLst>
        </pc:spChg>
        <pc:picChg chg="mod">
          <ac:chgData name="Mate Csanad" userId="318b3dc6109a1aac" providerId="LiveId" clId="{E6ADE5BD-9C10-48C1-8A9F-228B16CAC48B}" dt="2024-02-24T10:09:54.449" v="1471" actId="1076"/>
          <ac:picMkLst>
            <pc:docMk/>
            <pc:sldMk cId="694014512" sldId="309"/>
            <ac:picMk id="7" creationId="{00000000-0000-0000-0000-000000000000}"/>
          </ac:picMkLst>
        </pc:picChg>
        <pc:picChg chg="add mod">
          <ac:chgData name="Mate Csanad" userId="318b3dc6109a1aac" providerId="LiveId" clId="{E6ADE5BD-9C10-48C1-8A9F-228B16CAC48B}" dt="2024-02-24T10:10:13.386" v="1474" actId="1076"/>
          <ac:picMkLst>
            <pc:docMk/>
            <pc:sldMk cId="694014512" sldId="309"/>
            <ac:picMk id="9" creationId="{ADBBA6EF-A0D9-5D37-E3D9-34E56BA3F0F4}"/>
          </ac:picMkLst>
        </pc:picChg>
      </pc:sldChg>
      <pc:sldChg chg="delSp del mod">
        <pc:chgData name="Mate Csanad" userId="318b3dc6109a1aac" providerId="LiveId" clId="{E6ADE5BD-9C10-48C1-8A9F-228B16CAC48B}" dt="2024-02-24T14:15:37.322" v="5819" actId="47"/>
        <pc:sldMkLst>
          <pc:docMk/>
          <pc:sldMk cId="0" sldId="329"/>
        </pc:sldMkLst>
        <pc:grpChg chg="del">
          <ac:chgData name="Mate Csanad" userId="318b3dc6109a1aac" providerId="LiveId" clId="{E6ADE5BD-9C10-48C1-8A9F-228B16CAC48B}" dt="2024-02-24T13:58:14.208" v="5594" actId="21"/>
          <ac:grpSpMkLst>
            <pc:docMk/>
            <pc:sldMk cId="0" sldId="329"/>
            <ac:grpSpMk id="96260" creationId="{00000000-0000-0000-0000-000000000000}"/>
          </ac:grpSpMkLst>
        </pc:grpChg>
      </pc:sldChg>
      <pc:sldChg chg="delSp modSp del mod">
        <pc:chgData name="Mate Csanad" userId="318b3dc6109a1aac" providerId="LiveId" clId="{E6ADE5BD-9C10-48C1-8A9F-228B16CAC48B}" dt="2024-02-24T14:15:37.322" v="5819" actId="47"/>
        <pc:sldMkLst>
          <pc:docMk/>
          <pc:sldMk cId="0" sldId="330"/>
        </pc:sldMkLst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8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8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8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8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1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2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3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5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6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29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1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2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3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5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6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0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1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2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3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5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6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1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1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2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3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5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6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2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4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5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5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6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61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62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63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6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65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973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7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7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7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8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39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0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1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2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3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4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5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6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7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8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49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0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1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2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3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4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5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6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4:49.259" v="5487" actId="207"/>
          <ac:spMkLst>
            <pc:docMk/>
            <pc:sldMk cId="0" sldId="330"/>
            <ac:spMk id="97577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5:16.659" v="5494" actId="21"/>
          <ac:spMkLst>
            <pc:docMk/>
            <pc:sldMk cId="0" sldId="330"/>
            <ac:spMk id="233763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233767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54:50.906" v="5488" actId="21"/>
          <ac:spMkLst>
            <pc:docMk/>
            <pc:sldMk cId="0" sldId="330"/>
            <ac:spMk id="233769" creationId="{00000000-0000-0000-0000-000000000000}"/>
          </ac:spMkLst>
        </pc:s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285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286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29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0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1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2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3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4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5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6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7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8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39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0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1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2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3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4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5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6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8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49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0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1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2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3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4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5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6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54:50.906" v="5488" actId="21"/>
          <ac:grpSpMkLst>
            <pc:docMk/>
            <pc:sldMk cId="0" sldId="330"/>
            <ac:grpSpMk id="97357" creationId="{00000000-0000-0000-0000-000000000000}"/>
          </ac:grpSpMkLst>
        </pc:grpChg>
        <pc:cxnChg chg="del mod">
          <ac:chgData name="Mate Csanad" userId="318b3dc6109a1aac" providerId="LiveId" clId="{E6ADE5BD-9C10-48C1-8A9F-228B16CAC48B}" dt="2024-02-24T13:54:50.906" v="5488" actId="21"/>
          <ac:cxnSpMkLst>
            <pc:docMk/>
            <pc:sldMk cId="0" sldId="330"/>
            <ac:cxnSpMk id="97367" creationId="{00000000-0000-0000-0000-000000000000}"/>
          </ac:cxnSpMkLst>
        </pc:cxnChg>
        <pc:cxnChg chg="del mod">
          <ac:chgData name="Mate Csanad" userId="318b3dc6109a1aac" providerId="LiveId" clId="{E6ADE5BD-9C10-48C1-8A9F-228B16CAC48B}" dt="2024-02-24T13:54:50.906" v="5488" actId="21"/>
          <ac:cxnSpMkLst>
            <pc:docMk/>
            <pc:sldMk cId="0" sldId="330"/>
            <ac:cxnSpMk id="97368" creationId="{00000000-0000-0000-0000-000000000000}"/>
          </ac:cxnSpMkLst>
        </pc:cxnChg>
        <pc:cxnChg chg="del mod">
          <ac:chgData name="Mate Csanad" userId="318b3dc6109a1aac" providerId="LiveId" clId="{E6ADE5BD-9C10-48C1-8A9F-228B16CAC48B}" dt="2024-02-24T13:54:50.906" v="5488" actId="21"/>
          <ac:cxnSpMkLst>
            <pc:docMk/>
            <pc:sldMk cId="0" sldId="330"/>
            <ac:cxnSpMk id="97369" creationId="{00000000-0000-0000-0000-000000000000}"/>
          </ac:cxnSpMkLst>
        </pc:cxnChg>
        <pc:cxnChg chg="del mod">
          <ac:chgData name="Mate Csanad" userId="318b3dc6109a1aac" providerId="LiveId" clId="{E6ADE5BD-9C10-48C1-8A9F-228B16CAC48B}" dt="2024-02-24T13:54:50.906" v="5488" actId="21"/>
          <ac:cxnSpMkLst>
            <pc:docMk/>
            <pc:sldMk cId="0" sldId="330"/>
            <ac:cxnSpMk id="97371" creationId="{00000000-0000-0000-0000-000000000000}"/>
          </ac:cxnSpMkLst>
        </pc:cxnChg>
      </pc:sldChg>
      <pc:sldChg chg="del">
        <pc:chgData name="Mate Csanad" userId="318b3dc6109a1aac" providerId="LiveId" clId="{E6ADE5BD-9C10-48C1-8A9F-228B16CAC48B}" dt="2024-02-24T10:42:51.025" v="2661" actId="47"/>
        <pc:sldMkLst>
          <pc:docMk/>
          <pc:sldMk cId="0" sldId="331"/>
        </pc:sldMkLst>
      </pc:sldChg>
      <pc:sldChg chg="delSp modSp del mod">
        <pc:chgData name="Mate Csanad" userId="318b3dc6109a1aac" providerId="LiveId" clId="{E6ADE5BD-9C10-48C1-8A9F-228B16CAC48B}" dt="2024-02-24T14:27:56.763" v="6058" actId="47"/>
        <pc:sldMkLst>
          <pc:docMk/>
          <pc:sldMk cId="0" sldId="333"/>
        </pc:sldMkLst>
        <pc:spChg chg="mod">
          <ac:chgData name="Mate Csanad" userId="318b3dc6109a1aac" providerId="LiveId" clId="{E6ADE5BD-9C10-48C1-8A9F-228B16CAC48B}" dt="2024-02-24T14:16:01.775" v="5826" actId="27636"/>
          <ac:spMkLst>
            <pc:docMk/>
            <pc:sldMk cId="0" sldId="333"/>
            <ac:spMk id="238596" creationId="{00000000-0000-0000-0000-000000000000}"/>
          </ac:spMkLst>
        </pc:spChg>
        <pc:picChg chg="del">
          <ac:chgData name="Mate Csanad" userId="318b3dc6109a1aac" providerId="LiveId" clId="{E6ADE5BD-9C10-48C1-8A9F-228B16CAC48B}" dt="2024-02-24T14:16:24.824" v="5877" actId="21"/>
          <ac:picMkLst>
            <pc:docMk/>
            <pc:sldMk cId="0" sldId="333"/>
            <ac:picMk id="81925" creationId="{00000000-0000-0000-0000-000000000000}"/>
          </ac:picMkLst>
        </pc:picChg>
        <pc:picChg chg="del">
          <ac:chgData name="Mate Csanad" userId="318b3dc6109a1aac" providerId="LiveId" clId="{E6ADE5BD-9C10-48C1-8A9F-228B16CAC48B}" dt="2024-02-24T14:16:24.824" v="5877" actId="21"/>
          <ac:picMkLst>
            <pc:docMk/>
            <pc:sldMk cId="0" sldId="333"/>
            <ac:picMk id="81926" creationId="{00000000-0000-0000-0000-000000000000}"/>
          </ac:picMkLst>
        </pc:picChg>
      </pc:sldChg>
      <pc:sldChg chg="addSp delSp modSp del mod">
        <pc:chgData name="Mate Csanad" userId="318b3dc6109a1aac" providerId="LiveId" clId="{E6ADE5BD-9C10-48C1-8A9F-228B16CAC48B}" dt="2024-02-24T14:27:55.992" v="6057" actId="47"/>
        <pc:sldMkLst>
          <pc:docMk/>
          <pc:sldMk cId="0" sldId="352"/>
        </pc:sldMkLst>
        <pc:spChg chg="add mod">
          <ac:chgData name="Mate Csanad" userId="318b3dc6109a1aac" providerId="LiveId" clId="{E6ADE5BD-9C10-48C1-8A9F-228B16CAC48B}" dt="2024-02-24T14:20:29.966" v="5964" actId="478"/>
          <ac:spMkLst>
            <pc:docMk/>
            <pc:sldMk cId="0" sldId="352"/>
            <ac:spMk id="6" creationId="{050F692A-C926-9EA7-7370-0326441930D8}"/>
          </ac:spMkLst>
        </pc:spChg>
        <pc:spChg chg="mod">
          <ac:chgData name="Mate Csanad" userId="318b3dc6109a1aac" providerId="LiveId" clId="{E6ADE5BD-9C10-48C1-8A9F-228B16CAC48B}" dt="2024-02-24T07:53:52.885" v="189" actId="27636"/>
          <ac:spMkLst>
            <pc:docMk/>
            <pc:sldMk cId="0" sldId="352"/>
            <ac:spMk id="270338" creationId="{00000000-0000-0000-0000-000000000000}"/>
          </ac:spMkLst>
        </pc:spChg>
        <pc:picChg chg="del">
          <ac:chgData name="Mate Csanad" userId="318b3dc6109a1aac" providerId="LiveId" clId="{E6ADE5BD-9C10-48C1-8A9F-228B16CAC48B}" dt="2024-02-24T14:20:29.966" v="5964" actId="478"/>
          <ac:picMkLst>
            <pc:docMk/>
            <pc:sldMk cId="0" sldId="352"/>
            <ac:picMk id="98307" creationId="{00000000-0000-0000-0000-000000000000}"/>
          </ac:picMkLst>
        </pc:picChg>
      </pc:sldChg>
      <pc:sldChg chg="modSp del mod">
        <pc:chgData name="Mate Csanad" userId="318b3dc6109a1aac" providerId="LiveId" clId="{E6ADE5BD-9C10-48C1-8A9F-228B16CAC48B}" dt="2024-02-24T10:48:56.877" v="3081" actId="47"/>
        <pc:sldMkLst>
          <pc:docMk/>
          <pc:sldMk cId="0" sldId="355"/>
        </pc:sldMkLst>
        <pc:spChg chg="mod">
          <ac:chgData name="Mate Csanad" userId="318b3dc6109a1aac" providerId="LiveId" clId="{E6ADE5BD-9C10-48C1-8A9F-228B16CAC48B}" dt="2024-02-24T07:53:52.770" v="171" actId="27636"/>
          <ac:spMkLst>
            <pc:docMk/>
            <pc:sldMk cId="0" sldId="355"/>
            <ac:spMk id="277506" creationId="{00000000-0000-0000-0000-000000000000}"/>
          </ac:spMkLst>
        </pc:spChg>
      </pc:sldChg>
      <pc:sldChg chg="delSp modSp del mod">
        <pc:chgData name="Mate Csanad" userId="318b3dc6109a1aac" providerId="LiveId" clId="{E6ADE5BD-9C10-48C1-8A9F-228B16CAC48B}" dt="2024-02-24T13:49:10.637" v="5178" actId="47"/>
        <pc:sldMkLst>
          <pc:docMk/>
          <pc:sldMk cId="0" sldId="356"/>
        </pc:sldMkLst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18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19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0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1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2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3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4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5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6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7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29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30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48:46.446" v="5169" actId="21"/>
          <ac:spMkLst>
            <pc:docMk/>
            <pc:sldMk cId="0" sldId="356"/>
            <ac:spMk id="90131" creationId="{00000000-0000-0000-0000-000000000000}"/>
          </ac:spMkLst>
        </pc:spChg>
        <pc:spChg chg="mod">
          <ac:chgData name="Mate Csanad" userId="318b3dc6109a1aac" providerId="LiveId" clId="{E6ADE5BD-9C10-48C1-8A9F-228B16CAC48B}" dt="2024-02-24T07:53:52.836" v="179" actId="27636"/>
          <ac:spMkLst>
            <pc:docMk/>
            <pc:sldMk cId="0" sldId="356"/>
            <ac:spMk id="27853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49:05.707" v="5174" actId="21"/>
          <ac:spMkLst>
            <pc:docMk/>
            <pc:sldMk cId="0" sldId="356"/>
            <ac:spMk id="278531" creationId="{00000000-0000-0000-0000-000000000000}"/>
          </ac:spMkLst>
        </pc:spChg>
        <pc:picChg chg="del">
          <ac:chgData name="Mate Csanad" userId="318b3dc6109a1aac" providerId="LiveId" clId="{E6ADE5BD-9C10-48C1-8A9F-228B16CAC48B}" dt="2024-02-24T13:48:46.446" v="5169" actId="21"/>
          <ac:picMkLst>
            <pc:docMk/>
            <pc:sldMk cId="0" sldId="356"/>
            <ac:picMk id="90117" creationId="{00000000-0000-0000-0000-000000000000}"/>
          </ac:picMkLst>
        </pc:picChg>
        <pc:picChg chg="del mod">
          <ac:chgData name="Mate Csanad" userId="318b3dc6109a1aac" providerId="LiveId" clId="{E6ADE5BD-9C10-48C1-8A9F-228B16CAC48B}" dt="2024-02-24T13:48:46.446" v="5169" actId="21"/>
          <ac:picMkLst>
            <pc:docMk/>
            <pc:sldMk cId="0" sldId="356"/>
            <ac:picMk id="90128" creationId="{00000000-0000-0000-0000-000000000000}"/>
          </ac:picMkLst>
        </pc:picChg>
      </pc:sldChg>
      <pc:sldChg chg="addSp delSp modSp del mod ord delAnim chgLayout">
        <pc:chgData name="Mate Csanad" userId="318b3dc6109a1aac" providerId="LiveId" clId="{E6ADE5BD-9C10-48C1-8A9F-228B16CAC48B}" dt="2024-02-24T13:49:50.718" v="5219" actId="47"/>
        <pc:sldMkLst>
          <pc:docMk/>
          <pc:sldMk cId="0" sldId="357"/>
        </pc:sldMkLst>
        <pc:spChg chg="mod ord">
          <ac:chgData name="Mate Csanad" userId="318b3dc6109a1aac" providerId="LiveId" clId="{E6ADE5BD-9C10-48C1-8A9F-228B16CAC48B}" dt="2024-02-24T13:44:22.765" v="5019" actId="700"/>
          <ac:spMkLst>
            <pc:docMk/>
            <pc:sldMk cId="0" sldId="357"/>
            <ac:spMk id="2" creationId="{FBB2DAA0-D59F-1994-F327-5E04E0DBBFBF}"/>
          </ac:spMkLst>
        </pc:spChg>
        <pc:spChg chg="mod ord">
          <ac:chgData name="Mate Csanad" userId="318b3dc6109a1aac" providerId="LiveId" clId="{E6ADE5BD-9C10-48C1-8A9F-228B16CAC48B}" dt="2024-02-24T13:44:22.765" v="5019" actId="700"/>
          <ac:spMkLst>
            <pc:docMk/>
            <pc:sldMk cId="0" sldId="357"/>
            <ac:spMk id="3" creationId="{76610487-B460-C3B6-19F0-2D4F2AFBD2F3}"/>
          </ac:spMkLst>
        </pc:spChg>
        <pc:spChg chg="add mod ord">
          <ac:chgData name="Mate Csanad" userId="318b3dc6109a1aac" providerId="LiveId" clId="{E6ADE5BD-9C10-48C1-8A9F-228B16CAC48B}" dt="2024-02-24T13:47:21.730" v="5144" actId="20577"/>
          <ac:spMkLst>
            <pc:docMk/>
            <pc:sldMk cId="0" sldId="357"/>
            <ac:spMk id="4" creationId="{78BCA090-7ECB-BA18-3E4A-E292D4B39EB8}"/>
          </ac:spMkLst>
        </pc:spChg>
        <pc:spChg chg="del mod">
          <ac:chgData name="Mate Csanad" userId="318b3dc6109a1aac" providerId="LiveId" clId="{E6ADE5BD-9C10-48C1-8A9F-228B16CAC48B}" dt="2024-02-24T13:49:41.401" v="5214" actId="21"/>
          <ac:spMkLst>
            <pc:docMk/>
            <pc:sldMk cId="0" sldId="357"/>
            <ac:spMk id="92167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3:46:41.038" v="5114" actId="20577"/>
          <ac:spMkLst>
            <pc:docMk/>
            <pc:sldMk cId="0" sldId="357"/>
            <ac:spMk id="279554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44:19.990" v="5018" actId="478"/>
          <ac:spMkLst>
            <pc:docMk/>
            <pc:sldMk cId="0" sldId="357"/>
            <ac:spMk id="279555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49:41.401" v="5214" actId="21"/>
          <ac:spMkLst>
            <pc:docMk/>
            <pc:sldMk cId="0" sldId="357"/>
            <ac:spMk id="27956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49:41.401" v="5214" actId="21"/>
          <ac:spMkLst>
            <pc:docMk/>
            <pc:sldMk cId="0" sldId="357"/>
            <ac:spMk id="27957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49:41.401" v="5214" actId="21"/>
          <ac:spMkLst>
            <pc:docMk/>
            <pc:sldMk cId="0" sldId="357"/>
            <ac:spMk id="279571" creationId="{00000000-0000-0000-0000-000000000000}"/>
          </ac:spMkLst>
        </pc:spChg>
        <pc:picChg chg="del mod">
          <ac:chgData name="Mate Csanad" userId="318b3dc6109a1aac" providerId="LiveId" clId="{E6ADE5BD-9C10-48C1-8A9F-228B16CAC48B}" dt="2024-02-24T13:49:41.401" v="5214" actId="21"/>
          <ac:picMkLst>
            <pc:docMk/>
            <pc:sldMk cId="0" sldId="357"/>
            <ac:picMk id="92165" creationId="{00000000-0000-0000-0000-000000000000}"/>
          </ac:picMkLst>
        </pc:picChg>
        <pc:picChg chg="del mod">
          <ac:chgData name="Mate Csanad" userId="318b3dc6109a1aac" providerId="LiveId" clId="{E6ADE5BD-9C10-48C1-8A9F-228B16CAC48B}" dt="2024-02-24T13:49:41.401" v="5214" actId="21"/>
          <ac:picMkLst>
            <pc:docMk/>
            <pc:sldMk cId="0" sldId="357"/>
            <ac:picMk id="92166" creationId="{00000000-0000-0000-0000-000000000000}"/>
          </ac:picMkLst>
        </pc:picChg>
        <pc:picChg chg="del mod">
          <ac:chgData name="Mate Csanad" userId="318b3dc6109a1aac" providerId="LiveId" clId="{E6ADE5BD-9C10-48C1-8A9F-228B16CAC48B}" dt="2024-02-24T13:46:53.942" v="5116" actId="478"/>
          <ac:picMkLst>
            <pc:docMk/>
            <pc:sldMk cId="0" sldId="357"/>
            <ac:picMk id="92172" creationId="{00000000-0000-0000-0000-000000000000}"/>
          </ac:picMkLst>
        </pc:picChg>
        <pc:picChg chg="del mod modCrop">
          <ac:chgData name="Mate Csanad" userId="318b3dc6109a1aac" providerId="LiveId" clId="{E6ADE5BD-9C10-48C1-8A9F-228B16CAC48B}" dt="2024-02-24T13:49:41.401" v="5214" actId="21"/>
          <ac:picMkLst>
            <pc:docMk/>
            <pc:sldMk cId="0" sldId="357"/>
            <ac:picMk id="279557" creationId="{00000000-0000-0000-0000-000000000000}"/>
          </ac:picMkLst>
        </pc:picChg>
      </pc:sldChg>
      <pc:sldChg chg="addSp delSp modSp del mod ord">
        <pc:chgData name="Mate Csanad" userId="318b3dc6109a1aac" providerId="LiveId" clId="{E6ADE5BD-9C10-48C1-8A9F-228B16CAC48B}" dt="2024-02-24T12:35:02.012" v="3517" actId="47"/>
        <pc:sldMkLst>
          <pc:docMk/>
          <pc:sldMk cId="0" sldId="358"/>
        </pc:sldMkLst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2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2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2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2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27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28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40.229" v="3313" actId="1037"/>
          <ac:spMkLst>
            <pc:docMk/>
            <pc:sldMk cId="0" sldId="358"/>
            <ac:spMk id="8602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22.119" v="3285" actId="14100"/>
          <ac:spMkLst>
            <pc:docMk/>
            <pc:sldMk cId="0" sldId="358"/>
            <ac:spMk id="8603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31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32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3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3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3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8603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30.394" v="3296" actId="1038"/>
          <ac:spMkLst>
            <pc:docMk/>
            <pc:sldMk cId="0" sldId="358"/>
            <ac:spMk id="86037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30.394" v="3296" actId="1038"/>
          <ac:spMkLst>
            <pc:docMk/>
            <pc:sldMk cId="0" sldId="358"/>
            <ac:spMk id="86038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37.625" v="3308" actId="1036"/>
          <ac:spMkLst>
            <pc:docMk/>
            <pc:sldMk cId="0" sldId="358"/>
            <ac:spMk id="8603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38.970" v="3311" actId="1036"/>
          <ac:spMkLst>
            <pc:docMk/>
            <pc:sldMk cId="0" sldId="358"/>
            <ac:spMk id="86040" creationId="{00000000-0000-0000-0000-000000000000}"/>
          </ac:spMkLst>
        </pc:spChg>
        <pc:spChg chg="mod">
          <ac:chgData name="Mate Csanad" userId="318b3dc6109a1aac" providerId="LiveId" clId="{E6ADE5BD-9C10-48C1-8A9F-228B16CAC48B}" dt="2024-02-24T07:53:52.779" v="172" actId="27636"/>
          <ac:spMkLst>
            <pc:docMk/>
            <pc:sldMk cId="0" sldId="358"/>
            <ac:spMk id="280578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28060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28061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28061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0:03.038" v="3278" actId="790"/>
          <ac:spMkLst>
            <pc:docMk/>
            <pc:sldMk cId="0" sldId="358"/>
            <ac:spMk id="280614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2:30:55.246" v="3316" actId="21"/>
          <ac:grpSpMkLst>
            <pc:docMk/>
            <pc:sldMk cId="0" sldId="358"/>
            <ac:grpSpMk id="2" creationId="{74AC20BB-B670-8D52-63BB-A2B35B97F782}"/>
          </ac:grpSpMkLst>
        </pc:grpChg>
        <pc:grpChg chg="del">
          <ac:chgData name="Mate Csanad" userId="318b3dc6109a1aac" providerId="LiveId" clId="{E6ADE5BD-9C10-48C1-8A9F-228B16CAC48B}" dt="2024-02-24T12:27:30.621" v="3161" actId="165"/>
          <ac:grpSpMkLst>
            <pc:docMk/>
            <pc:sldMk cId="0" sldId="358"/>
            <ac:grpSpMk id="86021" creationId="{00000000-0000-0000-0000-000000000000}"/>
          </ac:grpSpMkLst>
        </pc:grpChg>
        <pc:picChg chg="del">
          <ac:chgData name="Mate Csanad" userId="318b3dc6109a1aac" providerId="LiveId" clId="{E6ADE5BD-9C10-48C1-8A9F-228B16CAC48B}" dt="2024-02-24T12:31:05.055" v="3320" actId="21"/>
          <ac:picMkLst>
            <pc:docMk/>
            <pc:sldMk cId="0" sldId="358"/>
            <ac:picMk id="86022" creationId="{00000000-0000-0000-0000-000000000000}"/>
          </ac:picMkLst>
        </pc:picChg>
      </pc:sldChg>
      <pc:sldChg chg="addSp delSp modSp del mod ord modClrScheme chgLayout">
        <pc:chgData name="Mate Csanad" userId="318b3dc6109a1aac" providerId="LiveId" clId="{E6ADE5BD-9C10-48C1-8A9F-228B16CAC48B}" dt="2024-02-24T12:27:15.407" v="3160" actId="47"/>
        <pc:sldMkLst>
          <pc:docMk/>
          <pc:sldMk cId="0" sldId="359"/>
        </pc:sldMkLst>
        <pc:spChg chg="mod ord">
          <ac:chgData name="Mate Csanad" userId="318b3dc6109a1aac" providerId="LiveId" clId="{E6ADE5BD-9C10-48C1-8A9F-228B16CAC48B}" dt="2024-02-24T12:24:16.389" v="3099" actId="700"/>
          <ac:spMkLst>
            <pc:docMk/>
            <pc:sldMk cId="0" sldId="359"/>
            <ac:spMk id="12" creationId="{00000000-0000-0000-0000-000000000000}"/>
          </ac:spMkLst>
        </pc:spChg>
        <pc:spChg chg="del">
          <ac:chgData name="Mate Csanad" userId="318b3dc6109a1aac" providerId="LiveId" clId="{E6ADE5BD-9C10-48C1-8A9F-228B16CAC48B}" dt="2024-02-24T12:25:25.087" v="3140" actId="21"/>
          <ac:spMkLst>
            <pc:docMk/>
            <pc:sldMk cId="0" sldId="359"/>
            <ac:spMk id="2056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2:24:16.389" v="3099" actId="700"/>
          <ac:spMkLst>
            <pc:docMk/>
            <pc:sldMk cId="0" sldId="359"/>
            <ac:spMk id="281602" creationId="{00000000-0000-0000-0000-000000000000}"/>
          </ac:spMkLst>
        </pc:spChg>
        <pc:spChg chg="del mod ord">
          <ac:chgData name="Mate Csanad" userId="318b3dc6109a1aac" providerId="LiveId" clId="{E6ADE5BD-9C10-48C1-8A9F-228B16CAC48B}" dt="2024-02-24T12:24:12.690" v="3098" actId="478"/>
          <ac:spMkLst>
            <pc:docMk/>
            <pc:sldMk cId="0" sldId="359"/>
            <ac:spMk id="281603" creationId="{00000000-0000-0000-0000-000000000000}"/>
          </ac:spMkLst>
        </pc:spChg>
        <pc:grpChg chg="add del">
          <ac:chgData name="Mate Csanad" userId="318b3dc6109a1aac" providerId="LiveId" clId="{E6ADE5BD-9C10-48C1-8A9F-228B16CAC48B}" dt="2024-02-24T12:25:25.087" v="3140" actId="21"/>
          <ac:grpSpMkLst>
            <pc:docMk/>
            <pc:sldMk cId="0" sldId="359"/>
            <ac:grpSpMk id="2053" creationId="{00000000-0000-0000-0000-000000000000}"/>
          </ac:grpSpMkLst>
        </pc:grpChg>
        <pc:graphicFrameChg chg="mod ord">
          <ac:chgData name="Mate Csanad" userId="318b3dc6109a1aac" providerId="LiveId" clId="{E6ADE5BD-9C10-48C1-8A9F-228B16CAC48B}" dt="2024-02-24T12:24:16.389" v="3099" actId="700"/>
          <ac:graphicFrameMkLst>
            <pc:docMk/>
            <pc:sldMk cId="0" sldId="359"/>
            <ac:graphicFrameMk id="2050" creationId="{00000000-0000-0000-0000-000000000000}"/>
          </ac:graphicFrameMkLst>
        </pc:graphicFrameChg>
        <pc:picChg chg="add del">
          <ac:chgData name="Mate Csanad" userId="318b3dc6109a1aac" providerId="LiveId" clId="{E6ADE5BD-9C10-48C1-8A9F-228B16CAC48B}" dt="2024-02-24T12:25:25.087" v="3140" actId="21"/>
          <ac:picMkLst>
            <pc:docMk/>
            <pc:sldMk cId="0" sldId="359"/>
            <ac:picMk id="2052" creationId="{00000000-0000-0000-0000-000000000000}"/>
          </ac:picMkLst>
        </pc:picChg>
      </pc:sldChg>
      <pc:sldChg chg="delSp modSp del mod ord chgLayout">
        <pc:chgData name="Mate Csanad" userId="318b3dc6109a1aac" providerId="LiveId" clId="{E6ADE5BD-9C10-48C1-8A9F-228B16CAC48B}" dt="2024-02-24T12:51:22.889" v="4561" actId="47"/>
        <pc:sldMkLst>
          <pc:docMk/>
          <pc:sldMk cId="0" sldId="360"/>
        </pc:sldMkLst>
        <pc:spChg chg="mod ord">
          <ac:chgData name="Mate Csanad" userId="318b3dc6109a1aac" providerId="LiveId" clId="{E6ADE5BD-9C10-48C1-8A9F-228B16CAC48B}" dt="2024-02-24T12:23:59.627" v="3094" actId="700"/>
          <ac:spMkLst>
            <pc:docMk/>
            <pc:sldMk cId="0" sldId="360"/>
            <ac:spMk id="5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2:23:59.627" v="3094" actId="700"/>
          <ac:spMkLst>
            <pc:docMk/>
            <pc:sldMk cId="0" sldId="360"/>
            <ac:spMk id="284676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2:51:20.221" v="4560" actId="21"/>
          <ac:spMkLst>
            <pc:docMk/>
            <pc:sldMk cId="0" sldId="360"/>
            <ac:spMk id="284678" creationId="{00000000-0000-0000-0000-000000000000}"/>
          </ac:spMkLst>
        </pc:spChg>
        <pc:picChg chg="del">
          <ac:chgData name="Mate Csanad" userId="318b3dc6109a1aac" providerId="LiveId" clId="{E6ADE5BD-9C10-48C1-8A9F-228B16CAC48B}" dt="2024-02-24T12:51:02.449" v="4525" actId="21"/>
          <ac:picMkLst>
            <pc:docMk/>
            <pc:sldMk cId="0" sldId="360"/>
            <ac:picMk id="87045" creationId="{00000000-0000-0000-0000-000000000000}"/>
          </ac:picMkLst>
        </pc:picChg>
      </pc:sldChg>
      <pc:sldChg chg="addSp delSp modSp del mod ord chgLayout">
        <pc:chgData name="Mate Csanad" userId="318b3dc6109a1aac" providerId="LiveId" clId="{E6ADE5BD-9C10-48C1-8A9F-228B16CAC48B}" dt="2024-02-24T13:31:02.597" v="4808" actId="47"/>
        <pc:sldMkLst>
          <pc:docMk/>
          <pc:sldMk cId="0" sldId="361"/>
        </pc:sldMkLst>
        <pc:spChg chg="add mod ord">
          <ac:chgData name="Mate Csanad" userId="318b3dc6109a1aac" providerId="LiveId" clId="{E6ADE5BD-9C10-48C1-8A9F-228B16CAC48B}" dt="2024-02-24T12:24:01.983" v="3095" actId="700"/>
          <ac:spMkLst>
            <pc:docMk/>
            <pc:sldMk cId="0" sldId="361"/>
            <ac:spMk id="2" creationId="{08648DC3-2AFE-6963-96A0-AC52032CCCBD}"/>
          </ac:spMkLst>
        </pc:spChg>
        <pc:spChg chg="mod ord">
          <ac:chgData name="Mate Csanad" userId="318b3dc6109a1aac" providerId="LiveId" clId="{E6ADE5BD-9C10-48C1-8A9F-228B16CAC48B}" dt="2024-02-24T12:24:01.983" v="3095" actId="700"/>
          <ac:spMkLst>
            <pc:docMk/>
            <pc:sldMk cId="0" sldId="361"/>
            <ac:spMk id="8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2:24:01.983" v="3095" actId="700"/>
          <ac:spMkLst>
            <pc:docMk/>
            <pc:sldMk cId="0" sldId="361"/>
            <ac:spMk id="287746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29:31.886" v="4718" actId="21"/>
          <ac:spMkLst>
            <pc:docMk/>
            <pc:sldMk cId="0" sldId="361"/>
            <ac:spMk id="287749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29:31.886" v="4718" actId="21"/>
          <ac:spMkLst>
            <pc:docMk/>
            <pc:sldMk cId="0" sldId="361"/>
            <ac:spMk id="287750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29:31.886" v="4718" actId="21"/>
          <ac:spMkLst>
            <pc:docMk/>
            <pc:sldMk cId="0" sldId="361"/>
            <ac:spMk id="287751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29:31.886" v="4718" actId="21"/>
          <ac:spMkLst>
            <pc:docMk/>
            <pc:sldMk cId="0" sldId="361"/>
            <ac:spMk id="287752" creationId="{00000000-0000-0000-0000-000000000000}"/>
          </ac:spMkLst>
        </pc:spChg>
        <pc:picChg chg="add del mod">
          <ac:chgData name="Mate Csanad" userId="318b3dc6109a1aac" providerId="LiveId" clId="{E6ADE5BD-9C10-48C1-8A9F-228B16CAC48B}" dt="2024-02-24T13:29:31.886" v="4718" actId="21"/>
          <ac:picMkLst>
            <pc:docMk/>
            <pc:sldMk cId="0" sldId="361"/>
            <ac:picMk id="88068" creationId="{00000000-0000-0000-0000-000000000000}"/>
          </ac:picMkLst>
        </pc:picChg>
      </pc:sldChg>
      <pc:sldChg chg="modSp del mod">
        <pc:chgData name="Mate Csanad" userId="318b3dc6109a1aac" providerId="LiveId" clId="{E6ADE5BD-9C10-48C1-8A9F-228B16CAC48B}" dt="2024-02-25T13:45:17.261" v="7257" actId="47"/>
        <pc:sldMkLst>
          <pc:docMk/>
          <pc:sldMk cId="0" sldId="362"/>
        </pc:sldMkLst>
        <pc:spChg chg="mod">
          <ac:chgData name="Mate Csanad" userId="318b3dc6109a1aac" providerId="LiveId" clId="{E6ADE5BD-9C10-48C1-8A9F-228B16CAC48B}" dt="2024-02-24T07:53:52.839" v="180" actId="27636"/>
          <ac:spMkLst>
            <pc:docMk/>
            <pc:sldMk cId="0" sldId="362"/>
            <ac:spMk id="288770" creationId="{00000000-0000-0000-0000-000000000000}"/>
          </ac:spMkLst>
        </pc:spChg>
        <pc:picChg chg="mod">
          <ac:chgData name="Mate Csanad" userId="318b3dc6109a1aac" providerId="LiveId" clId="{E6ADE5BD-9C10-48C1-8A9F-228B16CAC48B}" dt="2024-02-24T13:44:10.132" v="5016" actId="1076"/>
          <ac:picMkLst>
            <pc:docMk/>
            <pc:sldMk cId="0" sldId="362"/>
            <ac:picMk id="91140" creationId="{00000000-0000-0000-0000-000000000000}"/>
          </ac:picMkLst>
        </pc:picChg>
      </pc:sldChg>
      <pc:sldChg chg="addSp delSp modSp mod ord chgLayout">
        <pc:chgData name="Mate Csanad" userId="318b3dc6109a1aac" providerId="LiveId" clId="{E6ADE5BD-9C10-48C1-8A9F-228B16CAC48B}" dt="2024-02-24T13:43:51.001" v="5014" actId="1076"/>
        <pc:sldMkLst>
          <pc:docMk/>
          <pc:sldMk cId="0" sldId="363"/>
        </pc:sldMkLst>
        <pc:spChg chg="add mod ord">
          <ac:chgData name="Mate Csanad" userId="318b3dc6109a1aac" providerId="LiveId" clId="{E6ADE5BD-9C10-48C1-8A9F-228B16CAC48B}" dt="2024-02-24T13:43:51.001" v="5014" actId="1076"/>
          <ac:spMkLst>
            <pc:docMk/>
            <pc:sldMk cId="0" sldId="363"/>
            <ac:spMk id="2" creationId="{57ACAE8A-90E3-83C0-1A79-F6C53F6DCB49}"/>
          </ac:spMkLst>
        </pc:spChg>
        <pc:spChg chg="add mod">
          <ac:chgData name="Mate Csanad" userId="318b3dc6109a1aac" providerId="LiveId" clId="{E6ADE5BD-9C10-48C1-8A9F-228B16CAC48B}" dt="2024-02-24T13:43:01.497" v="4951" actId="1076"/>
          <ac:spMkLst>
            <pc:docMk/>
            <pc:sldMk cId="0" sldId="363"/>
            <ac:spMk id="4" creationId="{F6C049F9-00B1-7A42-11D2-34E71AF29EEA}"/>
          </ac:spMkLst>
        </pc:spChg>
        <pc:spChg chg="add mod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5" creationId="{DCCF8198-1E88-3F23-3C63-A445D56A22C1}"/>
          </ac:spMkLst>
        </pc:spChg>
        <pc:spChg chg="mod ord">
          <ac:chgData name="Mate Csanad" userId="318b3dc6109a1aac" providerId="LiveId" clId="{E6ADE5BD-9C10-48C1-8A9F-228B16CAC48B}" dt="2024-02-24T13:43:31.466" v="5012" actId="700"/>
          <ac:spMkLst>
            <pc:docMk/>
            <pc:sldMk cId="0" sldId="363"/>
            <ac:spMk id="10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411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4111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4112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411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411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411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1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1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2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3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4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5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6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7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8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19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20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4201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3:43:31.466" v="5012" actId="700"/>
          <ac:spMkLst>
            <pc:docMk/>
            <pc:sldMk cId="0" sldId="363"/>
            <ac:spMk id="28979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28988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32:09.805" v="4825" actId="14838"/>
          <ac:spMkLst>
            <pc:docMk/>
            <pc:sldMk cId="0" sldId="363"/>
            <ac:spMk id="289882" creationId="{00000000-0000-0000-0000-000000000000}"/>
          </ac:spMkLst>
        </pc:spChg>
        <pc:spChg chg="del mod">
          <ac:chgData name="Mate Csanad" userId="318b3dc6109a1aac" providerId="LiveId" clId="{E6ADE5BD-9C10-48C1-8A9F-228B16CAC48B}" dt="2024-02-24T13:39:41.253" v="4835" actId="478"/>
          <ac:spMkLst>
            <pc:docMk/>
            <pc:sldMk cId="0" sldId="363"/>
            <ac:spMk id="28990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3:40:43.748" v="4866" actId="164"/>
          <ac:spMkLst>
            <pc:docMk/>
            <pc:sldMk cId="0" sldId="363"/>
            <ac:spMk id="289920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4T13:39:52.362" v="4837" actId="478"/>
          <ac:spMkLst>
            <pc:docMk/>
            <pc:sldMk cId="0" sldId="363"/>
            <ac:spMk id="28992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42:19.748" v="4942" actId="1076"/>
          <ac:spMkLst>
            <pc:docMk/>
            <pc:sldMk cId="0" sldId="363"/>
            <ac:spMk id="2899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42:30.692" v="4944" actId="1076"/>
          <ac:spMkLst>
            <pc:docMk/>
            <pc:sldMk cId="0" sldId="363"/>
            <ac:spMk id="289949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3:40:28.752" v="4863" actId="165"/>
          <ac:grpSpMkLst>
            <pc:docMk/>
            <pc:sldMk cId="0" sldId="363"/>
            <ac:grpSpMk id="3" creationId="{F8369931-8170-10AE-8339-C6D4DC80A08D}"/>
          </ac:grpSpMkLst>
        </pc:grpChg>
        <pc:grpChg chg="add mod">
          <ac:chgData name="Mate Csanad" userId="318b3dc6109a1aac" providerId="LiveId" clId="{E6ADE5BD-9C10-48C1-8A9F-228B16CAC48B}" dt="2024-02-24T13:43:05.347" v="4952" actId="1076"/>
          <ac:grpSpMkLst>
            <pc:docMk/>
            <pc:sldMk cId="0" sldId="363"/>
            <ac:grpSpMk id="6" creationId="{80D6678A-053F-1FC3-DB25-B074D9EE907E}"/>
          </ac:grpSpMkLst>
        </pc:grpChg>
        <pc:grpChg chg="mod">
          <ac:chgData name="Mate Csanad" userId="318b3dc6109a1aac" providerId="LiveId" clId="{E6ADE5BD-9C10-48C1-8A9F-228B16CAC48B}" dt="2024-02-24T13:42:50.196" v="4948" actId="1076"/>
          <ac:grpSpMkLst>
            <pc:docMk/>
            <pc:sldMk cId="0" sldId="363"/>
            <ac:grpSpMk id="4103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4T13:39:22.086" v="4830" actId="165"/>
          <ac:grpSpMkLst>
            <pc:docMk/>
            <pc:sldMk cId="0" sldId="363"/>
            <ac:grpSpMk id="4104" creationId="{00000000-0000-0000-0000-000000000000}"/>
          </ac:grpSpMkLst>
        </pc:grpChg>
        <pc:graphicFrameChg chg="del">
          <ac:chgData name="Mate Csanad" userId="318b3dc6109a1aac" providerId="LiveId" clId="{E6ADE5BD-9C10-48C1-8A9F-228B16CAC48B}" dt="2024-02-24T13:41:46.940" v="4937" actId="478"/>
          <ac:graphicFrameMkLst>
            <pc:docMk/>
            <pc:sldMk cId="0" sldId="363"/>
            <ac:graphicFrameMk id="4098" creationId="{00000000-0000-0000-0000-000000000000}"/>
          </ac:graphicFrameMkLst>
        </pc:graphicFrameChg>
        <pc:picChg chg="mod">
          <ac:chgData name="Mate Csanad" userId="318b3dc6109a1aac" providerId="LiveId" clId="{E6ADE5BD-9C10-48C1-8A9F-228B16CAC48B}" dt="2024-02-24T13:42:08.523" v="4940" actId="1076"/>
          <ac:picMkLst>
            <pc:docMk/>
            <pc:sldMk cId="0" sldId="363"/>
            <ac:picMk id="4100" creationId="{00000000-0000-0000-0000-000000000000}"/>
          </ac:picMkLst>
        </pc:picChg>
        <pc:picChg chg="mod">
          <ac:chgData name="Mate Csanad" userId="318b3dc6109a1aac" providerId="LiveId" clId="{E6ADE5BD-9C10-48C1-8A9F-228B16CAC48B}" dt="2024-02-24T13:42:08.523" v="4940" actId="1076"/>
          <ac:picMkLst>
            <pc:docMk/>
            <pc:sldMk cId="0" sldId="363"/>
            <ac:picMk id="4105" creationId="{00000000-0000-0000-0000-000000000000}"/>
          </ac:picMkLst>
        </pc:picChg>
        <pc:picChg chg="mod">
          <ac:chgData name="Mate Csanad" userId="318b3dc6109a1aac" providerId="LiveId" clId="{E6ADE5BD-9C10-48C1-8A9F-228B16CAC48B}" dt="2024-02-24T13:42:08.523" v="4940" actId="1076"/>
          <ac:picMkLst>
            <pc:docMk/>
            <pc:sldMk cId="0" sldId="363"/>
            <ac:picMk id="4106" creationId="{00000000-0000-0000-0000-000000000000}"/>
          </ac:picMkLst>
        </pc:picChg>
        <pc:picChg chg="mod">
          <ac:chgData name="Mate Csanad" userId="318b3dc6109a1aac" providerId="LiveId" clId="{E6ADE5BD-9C10-48C1-8A9F-228B16CAC48B}" dt="2024-02-24T13:42:08.523" v="4940" actId="1076"/>
          <ac:picMkLst>
            <pc:docMk/>
            <pc:sldMk cId="0" sldId="363"/>
            <ac:picMk id="4107" creationId="{00000000-0000-0000-0000-000000000000}"/>
          </ac:picMkLst>
        </pc:picChg>
      </pc:sldChg>
      <pc:sldChg chg="delSp modSp del mod delAnim">
        <pc:chgData name="Mate Csanad" userId="318b3dc6109a1aac" providerId="LiveId" clId="{E6ADE5BD-9C10-48C1-8A9F-228B16CAC48B}" dt="2024-02-24T13:54:04.965" v="5460" actId="47"/>
        <pc:sldMkLst>
          <pc:docMk/>
          <pc:sldMk cId="0" sldId="364"/>
        </pc:sldMkLst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5129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5130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5131" creationId="{00000000-0000-0000-0000-000000000000}"/>
          </ac:spMkLst>
        </pc:spChg>
        <pc:spChg chg="mod">
          <ac:chgData name="Mate Csanad" userId="318b3dc6109a1aac" providerId="LiveId" clId="{E6ADE5BD-9C10-48C1-8A9F-228B16CAC48B}" dt="2024-02-24T07:53:52.852" v="182" actId="27636"/>
          <ac:spMkLst>
            <pc:docMk/>
            <pc:sldMk cId="0" sldId="364"/>
            <ac:spMk id="290818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290844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290845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290854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290859" creationId="{00000000-0000-0000-0000-000000000000}"/>
          </ac:spMkLst>
        </pc:spChg>
        <pc:spChg chg="del">
          <ac:chgData name="Mate Csanad" userId="318b3dc6109a1aac" providerId="LiveId" clId="{E6ADE5BD-9C10-48C1-8A9F-228B16CAC48B}" dt="2024-02-24T13:50:58.293" v="5279" actId="21"/>
          <ac:spMkLst>
            <pc:docMk/>
            <pc:sldMk cId="0" sldId="364"/>
            <ac:spMk id="290860" creationId="{00000000-0000-0000-0000-000000000000}"/>
          </ac:spMkLst>
        </pc:spChg>
        <pc:grpChg chg="del">
          <ac:chgData name="Mate Csanad" userId="318b3dc6109a1aac" providerId="LiveId" clId="{E6ADE5BD-9C10-48C1-8A9F-228B16CAC48B}" dt="2024-02-24T13:50:58.293" v="5279" actId="21"/>
          <ac:grpSpMkLst>
            <pc:docMk/>
            <pc:sldMk cId="0" sldId="364"/>
            <ac:grpSpMk id="3" creationId="{00000000-0000-0000-0000-000000000000}"/>
          </ac:grpSpMkLst>
        </pc:grpChg>
        <pc:grpChg chg="del">
          <ac:chgData name="Mate Csanad" userId="318b3dc6109a1aac" providerId="LiveId" clId="{E6ADE5BD-9C10-48C1-8A9F-228B16CAC48B}" dt="2024-02-24T13:50:58.293" v="5279" actId="21"/>
          <ac:grpSpMkLst>
            <pc:docMk/>
            <pc:sldMk cId="0" sldId="364"/>
            <ac:grpSpMk id="4" creationId="{00000000-0000-0000-0000-000000000000}"/>
          </ac:grpSpMkLst>
        </pc:grpChg>
        <pc:grpChg chg="del">
          <ac:chgData name="Mate Csanad" userId="318b3dc6109a1aac" providerId="LiveId" clId="{E6ADE5BD-9C10-48C1-8A9F-228B16CAC48B}" dt="2024-02-24T13:50:43.582" v="5276" actId="21"/>
          <ac:grpSpMkLst>
            <pc:docMk/>
            <pc:sldMk cId="0" sldId="364"/>
            <ac:grpSpMk id="5128" creationId="{00000000-0000-0000-0000-000000000000}"/>
          </ac:grpSpMkLst>
        </pc:grpChg>
      </pc:sldChg>
      <pc:sldChg chg="modSp del mod">
        <pc:chgData name="Mate Csanad" userId="318b3dc6109a1aac" providerId="LiveId" clId="{E6ADE5BD-9C10-48C1-8A9F-228B16CAC48B}" dt="2024-02-24T10:50:04.864" v="3090" actId="47"/>
        <pc:sldMkLst>
          <pc:docMk/>
          <pc:sldMk cId="0" sldId="365"/>
        </pc:sldMkLst>
        <pc:spChg chg="mod">
          <ac:chgData name="Mate Csanad" userId="318b3dc6109a1aac" providerId="LiveId" clId="{E6ADE5BD-9C10-48C1-8A9F-228B16CAC48B}" dt="2024-02-24T07:53:52.855" v="183" actId="27636"/>
          <ac:spMkLst>
            <pc:docMk/>
            <pc:sldMk cId="0" sldId="365"/>
            <ac:spMk id="292866" creationId="{00000000-0000-0000-0000-000000000000}"/>
          </ac:spMkLst>
        </pc:spChg>
      </pc:sldChg>
      <pc:sldChg chg="modSp del mod ord">
        <pc:chgData name="Mate Csanad" userId="318b3dc6109a1aac" providerId="LiveId" clId="{E6ADE5BD-9C10-48C1-8A9F-228B16CAC48B}" dt="2024-02-25T07:12:12.939" v="6499" actId="47"/>
        <pc:sldMkLst>
          <pc:docMk/>
          <pc:sldMk cId="0" sldId="366"/>
        </pc:sldMkLst>
        <pc:spChg chg="mod">
          <ac:chgData name="Mate Csanad" userId="318b3dc6109a1aac" providerId="LiveId" clId="{E6ADE5BD-9C10-48C1-8A9F-228B16CAC48B}" dt="2024-02-24T07:53:52.862" v="184" actId="27636"/>
          <ac:spMkLst>
            <pc:docMk/>
            <pc:sldMk cId="0" sldId="366"/>
            <ac:spMk id="293890" creationId="{00000000-0000-0000-0000-000000000000}"/>
          </ac:spMkLst>
        </pc:spChg>
      </pc:sldChg>
      <pc:sldChg chg="delSp modSp del mod ord">
        <pc:chgData name="Mate Csanad" userId="318b3dc6109a1aac" providerId="LiveId" clId="{E6ADE5BD-9C10-48C1-8A9F-228B16CAC48B}" dt="2024-02-25T07:40:13.962" v="7145" actId="47"/>
        <pc:sldMkLst>
          <pc:docMk/>
          <pc:sldMk cId="0" sldId="367"/>
        </pc:sldMkLst>
        <pc:spChg chg="del">
          <ac:chgData name="Mate Csanad" userId="318b3dc6109a1aac" providerId="LiveId" clId="{E6ADE5BD-9C10-48C1-8A9F-228B16CAC48B}" dt="2024-02-25T07:13:04.049" v="6547" actId="21"/>
          <ac:spMkLst>
            <pc:docMk/>
            <pc:sldMk cId="0" sldId="367"/>
            <ac:spMk id="94216" creationId="{00000000-0000-0000-0000-000000000000}"/>
          </ac:spMkLst>
        </pc:spChg>
        <pc:spChg chg="del">
          <ac:chgData name="Mate Csanad" userId="318b3dc6109a1aac" providerId="LiveId" clId="{E6ADE5BD-9C10-48C1-8A9F-228B16CAC48B}" dt="2024-02-25T07:13:04.049" v="6547" actId="21"/>
          <ac:spMkLst>
            <pc:docMk/>
            <pc:sldMk cId="0" sldId="367"/>
            <ac:spMk id="9421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1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2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2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2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2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2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2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3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4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5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5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5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5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94256" creationId="{00000000-0000-0000-0000-000000000000}"/>
          </ac:spMkLst>
        </pc:spChg>
        <pc:spChg chg="mod">
          <ac:chgData name="Mate Csanad" userId="318b3dc6109a1aac" providerId="LiveId" clId="{E6ADE5BD-9C10-48C1-8A9F-228B16CAC48B}" dt="2024-02-24T07:53:52.869" v="186" actId="27636"/>
          <ac:spMkLst>
            <pc:docMk/>
            <pc:sldMk cId="0" sldId="367"/>
            <ac:spMk id="294914" creationId="{00000000-0000-0000-0000-000000000000}"/>
          </ac:spMkLst>
        </pc:spChg>
        <pc:spChg chg="mod">
          <ac:chgData name="Mate Csanad" userId="318b3dc6109a1aac" providerId="LiveId" clId="{E6ADE5BD-9C10-48C1-8A9F-228B16CAC48B}" dt="2024-02-24T07:53:52.868" v="185" actId="27636"/>
          <ac:spMkLst>
            <pc:docMk/>
            <pc:sldMk cId="0" sldId="367"/>
            <ac:spMk id="29491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3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3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4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4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5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5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2:53.846" v="6544" actId="2711"/>
          <ac:spMkLst>
            <pc:docMk/>
            <pc:sldMk cId="0" sldId="367"/>
            <ac:spMk id="294979" creationId="{00000000-0000-0000-0000-000000000000}"/>
          </ac:spMkLst>
        </pc:spChg>
        <pc:grpChg chg="del">
          <ac:chgData name="Mate Csanad" userId="318b3dc6109a1aac" providerId="LiveId" clId="{E6ADE5BD-9C10-48C1-8A9F-228B16CAC48B}" dt="2024-02-25T07:13:04.049" v="6547" actId="21"/>
          <ac:grpSpMkLst>
            <pc:docMk/>
            <pc:sldMk cId="0" sldId="367"/>
            <ac:grpSpMk id="94213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5T07:13:04.049" v="6547" actId="21"/>
          <ac:grpSpMkLst>
            <pc:docMk/>
            <pc:sldMk cId="0" sldId="367"/>
            <ac:grpSpMk id="94214" creationId="{00000000-0000-0000-0000-000000000000}"/>
          </ac:grpSpMkLst>
        </pc:grpChg>
        <pc:grpChg chg="del mod">
          <ac:chgData name="Mate Csanad" userId="318b3dc6109a1aac" providerId="LiveId" clId="{E6ADE5BD-9C10-48C1-8A9F-228B16CAC48B}" dt="2024-02-25T07:13:04.049" v="6547" actId="21"/>
          <ac:grpSpMkLst>
            <pc:docMk/>
            <pc:sldMk cId="0" sldId="367"/>
            <ac:grpSpMk id="94215" creationId="{00000000-0000-0000-0000-000000000000}"/>
          </ac:grpSpMkLst>
        </pc:grpChg>
      </pc:sldChg>
      <pc:sldChg chg="modSp mod ord chgLayout">
        <pc:chgData name="Mate Csanad" userId="318b3dc6109a1aac" providerId="LiveId" clId="{E6ADE5BD-9C10-48C1-8A9F-228B16CAC48B}" dt="2024-02-24T13:32:17.714" v="4826" actId="700"/>
        <pc:sldMkLst>
          <pc:docMk/>
          <pc:sldMk cId="0" sldId="368"/>
        </pc:sldMkLst>
        <pc:spChg chg="mod ord">
          <ac:chgData name="Mate Csanad" userId="318b3dc6109a1aac" providerId="LiveId" clId="{E6ADE5BD-9C10-48C1-8A9F-228B16CAC48B}" dt="2024-02-24T13:32:17.714" v="4826" actId="700"/>
          <ac:spMkLst>
            <pc:docMk/>
            <pc:sldMk cId="0" sldId="368"/>
            <ac:spMk id="4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3:32:17.714" v="4826" actId="700"/>
          <ac:spMkLst>
            <pc:docMk/>
            <pc:sldMk cId="0" sldId="368"/>
            <ac:spMk id="295938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3:32:17.714" v="4826" actId="700"/>
          <ac:spMkLst>
            <pc:docMk/>
            <pc:sldMk cId="0" sldId="368"/>
            <ac:spMk id="295939" creationId="{00000000-0000-0000-0000-000000000000}"/>
          </ac:spMkLst>
        </pc:spChg>
      </pc:sldChg>
      <pc:sldChg chg="addSp delSp modSp del mod ord chgLayout">
        <pc:chgData name="Mate Csanad" userId="318b3dc6109a1aac" providerId="LiveId" clId="{E6ADE5BD-9C10-48C1-8A9F-228B16CAC48B}" dt="2024-02-25T07:48:05.123" v="7255" actId="47"/>
        <pc:sldMkLst>
          <pc:docMk/>
          <pc:sldMk cId="0" sldId="369"/>
        </pc:sldMkLst>
        <pc:spChg chg="mod ord">
          <ac:chgData name="Mate Csanad" userId="318b3dc6109a1aac" providerId="LiveId" clId="{E6ADE5BD-9C10-48C1-8A9F-228B16CAC48B}" dt="2024-02-24T14:20:10.204" v="5962" actId="700"/>
          <ac:spMkLst>
            <pc:docMk/>
            <pc:sldMk cId="0" sldId="369"/>
            <ac:spMk id="2" creationId="{0E48478F-3179-B0AB-A9C5-57D67B7D6FEC}"/>
          </ac:spMkLst>
        </pc:spChg>
        <pc:spChg chg="mod ord">
          <ac:chgData name="Mate Csanad" userId="318b3dc6109a1aac" providerId="LiveId" clId="{E6ADE5BD-9C10-48C1-8A9F-228B16CAC48B}" dt="2024-02-24T14:20:10.204" v="5962" actId="700"/>
          <ac:spMkLst>
            <pc:docMk/>
            <pc:sldMk cId="0" sldId="369"/>
            <ac:spMk id="3" creationId="{2AFE270C-8A73-EC28-D1FF-AA0FBDC8A4EB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3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3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3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4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5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6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45:13.838" v="7233" actId="164"/>
          <ac:spMkLst>
            <pc:docMk/>
            <pc:sldMk cId="0" sldId="369"/>
            <ac:spMk id="95279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4:20:10.204" v="5962" actId="700"/>
          <ac:spMkLst>
            <pc:docMk/>
            <pc:sldMk cId="0" sldId="369"/>
            <ac:spMk id="348162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4:20:10.492" v="5963" actId="27636"/>
          <ac:spMkLst>
            <pc:docMk/>
            <pc:sldMk cId="0" sldId="369"/>
            <ac:spMk id="348163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5T07:45:14.997" v="7234" actId="21"/>
          <ac:grpSpMkLst>
            <pc:docMk/>
            <pc:sldMk cId="0" sldId="369"/>
            <ac:grpSpMk id="4" creationId="{7EA9DACB-4E10-BA57-AF94-393C48BF66C4}"/>
          </ac:grpSpMkLst>
        </pc:grpChg>
      </pc:sldChg>
      <pc:sldChg chg="modSp mod ord chgLayout">
        <pc:chgData name="Mate Csanad" userId="318b3dc6109a1aac" providerId="LiveId" clId="{E6ADE5BD-9C10-48C1-8A9F-228B16CAC48B}" dt="2024-02-24T14:19:36.123" v="5955"/>
        <pc:sldMkLst>
          <pc:docMk/>
          <pc:sldMk cId="0" sldId="373"/>
        </pc:sldMkLst>
        <pc:spChg chg="mod ord">
          <ac:chgData name="Mate Csanad" userId="318b3dc6109a1aac" providerId="LiveId" clId="{E6ADE5BD-9C10-48C1-8A9F-228B16CAC48B}" dt="2024-02-24T14:19:25.870" v="5953" actId="700"/>
          <ac:spMkLst>
            <pc:docMk/>
            <pc:sldMk cId="0" sldId="373"/>
            <ac:spMk id="2" creationId="{4F1D0417-7C86-DD74-9FC7-E26B3EB17822}"/>
          </ac:spMkLst>
        </pc:spChg>
        <pc:spChg chg="mod ord">
          <ac:chgData name="Mate Csanad" userId="318b3dc6109a1aac" providerId="LiveId" clId="{E6ADE5BD-9C10-48C1-8A9F-228B16CAC48B}" dt="2024-02-24T14:19:25.870" v="5953" actId="700"/>
          <ac:spMkLst>
            <pc:docMk/>
            <pc:sldMk cId="0" sldId="373"/>
            <ac:spMk id="3" creationId="{29582475-4ADF-9BB0-8043-179539C0ED56}"/>
          </ac:spMkLst>
        </pc:spChg>
        <pc:spChg chg="mod ord">
          <ac:chgData name="Mate Csanad" userId="318b3dc6109a1aac" providerId="LiveId" clId="{E6ADE5BD-9C10-48C1-8A9F-228B16CAC48B}" dt="2024-02-24T14:19:25.870" v="5953" actId="700"/>
          <ac:spMkLst>
            <pc:docMk/>
            <pc:sldMk cId="0" sldId="373"/>
            <ac:spMk id="352258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4:19:25.870" v="5953" actId="700"/>
          <ac:spMkLst>
            <pc:docMk/>
            <pc:sldMk cId="0" sldId="373"/>
            <ac:spMk id="352259" creationId="{00000000-0000-0000-0000-000000000000}"/>
          </ac:spMkLst>
        </pc:spChg>
      </pc:sldChg>
      <pc:sldChg chg="modSp del mod ord chgLayout">
        <pc:chgData name="Mate Csanad" userId="318b3dc6109a1aac" providerId="LiveId" clId="{E6ADE5BD-9C10-48C1-8A9F-228B16CAC48B}" dt="2024-02-24T13:47:50.449" v="5145" actId="47"/>
        <pc:sldMkLst>
          <pc:docMk/>
          <pc:sldMk cId="0" sldId="386"/>
        </pc:sldMkLst>
        <pc:spChg chg="mod ord">
          <ac:chgData name="Mate Csanad" userId="318b3dc6109a1aac" providerId="LiveId" clId="{E6ADE5BD-9C10-48C1-8A9F-228B16CAC48B}" dt="2024-02-24T12:23:54.794" v="3092" actId="700"/>
          <ac:spMkLst>
            <pc:docMk/>
            <pc:sldMk cId="0" sldId="386"/>
            <ac:spMk id="4" creationId="{00000000-0000-0000-0000-000000000000}"/>
          </ac:spMkLst>
        </pc:spChg>
        <pc:spChg chg="mod ord">
          <ac:chgData name="Mate Csanad" userId="318b3dc6109a1aac" providerId="LiveId" clId="{E6ADE5BD-9C10-48C1-8A9F-228B16CAC48B}" dt="2024-02-24T12:23:54.794" v="3092" actId="700"/>
          <ac:spMkLst>
            <pc:docMk/>
            <pc:sldMk cId="0" sldId="386"/>
            <ac:spMk id="374786" creationId="{00000000-0000-0000-0000-000000000000}"/>
          </ac:spMkLst>
        </pc:spChg>
        <pc:graphicFrameChg chg="mod ord">
          <ac:chgData name="Mate Csanad" userId="318b3dc6109a1aac" providerId="LiveId" clId="{E6ADE5BD-9C10-48C1-8A9F-228B16CAC48B}" dt="2024-02-24T12:23:54.794" v="3092" actId="700"/>
          <ac:graphicFrameMkLst>
            <pc:docMk/>
            <pc:sldMk cId="0" sldId="386"/>
            <ac:graphicFrameMk id="3074" creationId="{00000000-0000-0000-0000-000000000000}"/>
          </ac:graphicFrameMkLst>
        </pc:graphicFrameChg>
      </pc:sldChg>
      <pc:sldChg chg="addSp modSp del mod chgLayout">
        <pc:chgData name="Mate Csanad" userId="318b3dc6109a1aac" providerId="LiveId" clId="{E6ADE5BD-9C10-48C1-8A9F-228B16CAC48B}" dt="2024-02-25T13:45:16.635" v="7256" actId="47"/>
        <pc:sldMkLst>
          <pc:docMk/>
          <pc:sldMk cId="0" sldId="387"/>
        </pc:sldMkLst>
        <pc:spChg chg="mod ord">
          <ac:chgData name="Mate Csanad" userId="318b3dc6109a1aac" providerId="LiveId" clId="{E6ADE5BD-9C10-48C1-8A9F-228B16CAC48B}" dt="2024-02-24T14:19:50.229" v="5956" actId="700"/>
          <ac:spMkLst>
            <pc:docMk/>
            <pc:sldMk cId="0" sldId="387"/>
            <ac:spMk id="2" creationId="{56EA4F50-EC67-C58E-4E7C-8C94E5D45A62}"/>
          </ac:spMkLst>
        </pc:spChg>
        <pc:spChg chg="mod ord">
          <ac:chgData name="Mate Csanad" userId="318b3dc6109a1aac" providerId="LiveId" clId="{E6ADE5BD-9C10-48C1-8A9F-228B16CAC48B}" dt="2024-02-24T14:19:50.229" v="5956" actId="700"/>
          <ac:spMkLst>
            <pc:docMk/>
            <pc:sldMk cId="0" sldId="387"/>
            <ac:spMk id="3" creationId="{3FEA04FC-7C3E-DA69-9D49-E690076E13AE}"/>
          </ac:spMkLst>
        </pc:spChg>
        <pc:spChg chg="add mod ord">
          <ac:chgData name="Mate Csanad" userId="318b3dc6109a1aac" providerId="LiveId" clId="{E6ADE5BD-9C10-48C1-8A9F-228B16CAC48B}" dt="2024-02-24T14:19:50.229" v="5956" actId="700"/>
          <ac:spMkLst>
            <pc:docMk/>
            <pc:sldMk cId="0" sldId="387"/>
            <ac:spMk id="5" creationId="{9E35A898-88A1-266A-6C97-34D44A23C862}"/>
          </ac:spMkLst>
        </pc:spChg>
        <pc:spChg chg="mod ord">
          <ac:chgData name="Mate Csanad" userId="318b3dc6109a1aac" providerId="LiveId" clId="{E6ADE5BD-9C10-48C1-8A9F-228B16CAC48B}" dt="2024-02-24T14:19:56.245" v="5958" actId="27636"/>
          <ac:spMkLst>
            <pc:docMk/>
            <pc:sldMk cId="0" sldId="387"/>
            <ac:spMk id="376834" creationId="{00000000-0000-0000-0000-000000000000}"/>
          </ac:spMkLst>
        </pc:spChg>
        <pc:picChg chg="mod">
          <ac:chgData name="Mate Csanad" userId="318b3dc6109a1aac" providerId="LiveId" clId="{E6ADE5BD-9C10-48C1-8A9F-228B16CAC48B}" dt="2024-02-24T14:20:03.030" v="5961" actId="14100"/>
          <ac:picMkLst>
            <pc:docMk/>
            <pc:sldMk cId="0" sldId="387"/>
            <ac:picMk id="82948" creationId="{00000000-0000-0000-0000-000000000000}"/>
          </ac:picMkLst>
        </pc:picChg>
      </pc:sldChg>
      <pc:sldChg chg="del">
        <pc:chgData name="Mate Csanad" userId="318b3dc6109a1aac" providerId="LiveId" clId="{E6ADE5BD-9C10-48C1-8A9F-228B16CAC48B}" dt="2024-02-24T10:39:23.441" v="2591" actId="47"/>
        <pc:sldMkLst>
          <pc:docMk/>
          <pc:sldMk cId="0" sldId="488"/>
        </pc:sldMkLst>
      </pc:sldChg>
      <pc:sldChg chg="addSp modSp new mod ord">
        <pc:chgData name="Mate Csanad" userId="318b3dc6109a1aac" providerId="LiveId" clId="{E6ADE5BD-9C10-48C1-8A9F-228B16CAC48B}" dt="2024-02-24T08:04:11.112" v="809" actId="20577"/>
        <pc:sldMkLst>
          <pc:docMk/>
          <pc:sldMk cId="3036866083" sldId="489"/>
        </pc:sldMkLst>
        <pc:spChg chg="mod">
          <ac:chgData name="Mate Csanad" userId="318b3dc6109a1aac" providerId="LiveId" clId="{E6ADE5BD-9C10-48C1-8A9F-228B16CAC48B}" dt="2024-02-24T07:56:53.568" v="300" actId="20577"/>
          <ac:spMkLst>
            <pc:docMk/>
            <pc:sldMk cId="3036866083" sldId="489"/>
            <ac:spMk id="2" creationId="{10F48507-28B9-D179-1B69-9BD164A49936}"/>
          </ac:spMkLst>
        </pc:spChg>
        <pc:spChg chg="mod">
          <ac:chgData name="Mate Csanad" userId="318b3dc6109a1aac" providerId="LiveId" clId="{E6ADE5BD-9C10-48C1-8A9F-228B16CAC48B}" dt="2024-02-24T08:04:11.112" v="809" actId="20577"/>
          <ac:spMkLst>
            <pc:docMk/>
            <pc:sldMk cId="3036866083" sldId="489"/>
            <ac:spMk id="3" creationId="{33060735-3054-74A4-8268-C78C194A2786}"/>
          </ac:spMkLst>
        </pc:spChg>
        <pc:picChg chg="add mod modCrop">
          <ac:chgData name="Mate Csanad" userId="318b3dc6109a1aac" providerId="LiveId" clId="{E6ADE5BD-9C10-48C1-8A9F-228B16CAC48B}" dt="2024-02-24T08:04:04.953" v="807" actId="1076"/>
          <ac:picMkLst>
            <pc:docMk/>
            <pc:sldMk cId="3036866083" sldId="489"/>
            <ac:picMk id="8" creationId="{6D4708C3-CEC0-7DD2-3CED-70EBC6E1C16E}"/>
          </ac:picMkLst>
        </pc:picChg>
        <pc:picChg chg="add mod">
          <ac:chgData name="Mate Csanad" userId="318b3dc6109a1aac" providerId="LiveId" clId="{E6ADE5BD-9C10-48C1-8A9F-228B16CAC48B}" dt="2024-02-24T08:04:04.953" v="807" actId="1076"/>
          <ac:picMkLst>
            <pc:docMk/>
            <pc:sldMk cId="3036866083" sldId="489"/>
            <ac:picMk id="10" creationId="{36E5E5E9-0DE2-0A45-C944-6C37D0AEE6AC}"/>
          </ac:picMkLst>
        </pc:picChg>
      </pc:sldChg>
      <pc:sldChg chg="addSp modSp new mod">
        <pc:chgData name="Mate Csanad" userId="318b3dc6109a1aac" providerId="LiveId" clId="{E6ADE5BD-9C10-48C1-8A9F-228B16CAC48B}" dt="2024-02-24T08:17:22.905" v="1467" actId="790"/>
        <pc:sldMkLst>
          <pc:docMk/>
          <pc:sldMk cId="2584318003" sldId="490"/>
        </pc:sldMkLst>
        <pc:spChg chg="mod">
          <ac:chgData name="Mate Csanad" userId="318b3dc6109a1aac" providerId="LiveId" clId="{E6ADE5BD-9C10-48C1-8A9F-228B16CAC48B}" dt="2024-02-24T08:17:22.905" v="1467" actId="790"/>
          <ac:spMkLst>
            <pc:docMk/>
            <pc:sldMk cId="2584318003" sldId="490"/>
            <ac:spMk id="2" creationId="{BC344BA1-20B4-E5FA-B07C-DE71E9A2247C}"/>
          </ac:spMkLst>
        </pc:spChg>
        <pc:spChg chg="mod">
          <ac:chgData name="Mate Csanad" userId="318b3dc6109a1aac" providerId="LiveId" clId="{E6ADE5BD-9C10-48C1-8A9F-228B16CAC48B}" dt="2024-02-24T08:17:22.905" v="1467" actId="790"/>
          <ac:spMkLst>
            <pc:docMk/>
            <pc:sldMk cId="2584318003" sldId="490"/>
            <ac:spMk id="3" creationId="{A2AA36F4-8AF2-5015-5860-36DF58019438}"/>
          </ac:spMkLst>
        </pc:spChg>
        <pc:spChg chg="mod">
          <ac:chgData name="Mate Csanad" userId="318b3dc6109a1aac" providerId="LiveId" clId="{E6ADE5BD-9C10-48C1-8A9F-228B16CAC48B}" dt="2024-02-24T08:17:22.905" v="1467" actId="790"/>
          <ac:spMkLst>
            <pc:docMk/>
            <pc:sldMk cId="2584318003" sldId="490"/>
            <ac:spMk id="4" creationId="{03268C67-A006-E8E3-C0D5-D774BB1B0901}"/>
          </ac:spMkLst>
        </pc:spChg>
        <pc:spChg chg="mod">
          <ac:chgData name="Mate Csanad" userId="318b3dc6109a1aac" providerId="LiveId" clId="{E6ADE5BD-9C10-48C1-8A9F-228B16CAC48B}" dt="2024-02-24T08:17:22.905" v="1467" actId="790"/>
          <ac:spMkLst>
            <pc:docMk/>
            <pc:sldMk cId="2584318003" sldId="490"/>
            <ac:spMk id="5" creationId="{241A629D-E631-8C87-56F4-CE55B0B9DADF}"/>
          </ac:spMkLst>
        </pc:spChg>
        <pc:spChg chg="mod">
          <ac:chgData name="Mate Csanad" userId="318b3dc6109a1aac" providerId="LiveId" clId="{E6ADE5BD-9C10-48C1-8A9F-228B16CAC48B}" dt="2024-02-24T08:17:22.905" v="1467" actId="790"/>
          <ac:spMkLst>
            <pc:docMk/>
            <pc:sldMk cId="2584318003" sldId="490"/>
            <ac:spMk id="6" creationId="{CE84E6D4-4283-1E41-3AC0-A869D81E7DCB}"/>
          </ac:spMkLst>
        </pc:spChg>
        <pc:picChg chg="add mod modCrop">
          <ac:chgData name="Mate Csanad" userId="318b3dc6109a1aac" providerId="LiveId" clId="{E6ADE5BD-9C10-48C1-8A9F-228B16CAC48B}" dt="2024-02-24T08:09:36.290" v="1109" actId="14100"/>
          <ac:picMkLst>
            <pc:docMk/>
            <pc:sldMk cId="2584318003" sldId="490"/>
            <ac:picMk id="8" creationId="{99034ACD-9E19-92EC-5AC4-06854AE182F6}"/>
          </ac:picMkLst>
        </pc:picChg>
        <pc:picChg chg="add mod">
          <ac:chgData name="Mate Csanad" userId="318b3dc6109a1aac" providerId="LiveId" clId="{E6ADE5BD-9C10-48C1-8A9F-228B16CAC48B}" dt="2024-02-24T08:09:42.570" v="1110" actId="1076"/>
          <ac:picMkLst>
            <pc:docMk/>
            <pc:sldMk cId="2584318003" sldId="490"/>
            <ac:picMk id="10" creationId="{D054397D-26D8-88BF-2832-35DD8DEFB175}"/>
          </ac:picMkLst>
        </pc:picChg>
        <pc:picChg chg="add mod modCrop">
          <ac:chgData name="Mate Csanad" userId="318b3dc6109a1aac" providerId="LiveId" clId="{E6ADE5BD-9C10-48C1-8A9F-228B16CAC48B}" dt="2024-02-24T08:16:15.664" v="1336" actId="1076"/>
          <ac:picMkLst>
            <pc:docMk/>
            <pc:sldMk cId="2584318003" sldId="490"/>
            <ac:picMk id="12" creationId="{F0EA05D0-3108-8998-DAC2-A37393CA304E}"/>
          </ac:picMkLst>
        </pc:picChg>
      </pc:sldChg>
      <pc:sldChg chg="addSp modSp new mod ord">
        <pc:chgData name="Mate Csanad" userId="318b3dc6109a1aac" providerId="LiveId" clId="{E6ADE5BD-9C10-48C1-8A9F-228B16CAC48B}" dt="2024-02-24T10:49:15.132" v="3083"/>
        <pc:sldMkLst>
          <pc:docMk/>
          <pc:sldMk cId="1223377379" sldId="491"/>
        </pc:sldMkLst>
        <pc:spChg chg="mod">
          <ac:chgData name="Mate Csanad" userId="318b3dc6109a1aac" providerId="LiveId" clId="{E6ADE5BD-9C10-48C1-8A9F-228B16CAC48B}" dt="2024-02-24T10:27:20.328" v="2065" actId="20577"/>
          <ac:spMkLst>
            <pc:docMk/>
            <pc:sldMk cId="1223377379" sldId="491"/>
            <ac:spMk id="2" creationId="{DCC624EB-7CE9-1993-CE31-568B285CC0F8}"/>
          </ac:spMkLst>
        </pc:spChg>
        <pc:spChg chg="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3" creationId="{C1C6983C-46B6-C7DE-5260-C7DFFBD9EC56}"/>
          </ac:spMkLst>
        </pc:spChg>
        <pc:spChg chg="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4" creationId="{BE25E42A-9F77-BB49-C665-1BB9DE955886}"/>
          </ac:spMkLst>
        </pc:spChg>
        <pc:spChg chg="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5" creationId="{3CD9208E-9ABD-DB27-2EA8-B08CAC82E38E}"/>
          </ac:spMkLst>
        </pc:spChg>
        <pc:spChg chg="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6" creationId="{EB10EC10-44AD-D389-A963-8321ADFD0488}"/>
          </ac:spMkLst>
        </pc:spChg>
        <pc:spChg chg="add 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12" creationId="{E2BA98C0-828C-5790-CD75-F6C55AACA863}"/>
          </ac:spMkLst>
        </pc:spChg>
        <pc:spChg chg="add 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13" creationId="{097DBFF3-D029-1F7D-9F1D-638A9E492010}"/>
          </ac:spMkLst>
        </pc:spChg>
        <pc:spChg chg="add mod">
          <ac:chgData name="Mate Csanad" userId="318b3dc6109a1aac" providerId="LiveId" clId="{E6ADE5BD-9C10-48C1-8A9F-228B16CAC48B}" dt="2024-02-24T10:27:11.005" v="2050" actId="790"/>
          <ac:spMkLst>
            <pc:docMk/>
            <pc:sldMk cId="1223377379" sldId="491"/>
            <ac:spMk id="14" creationId="{9B3B1119-E76E-F94F-359E-B3BA6A2D25A8}"/>
          </ac:spMkLst>
        </pc:spChg>
        <pc:picChg chg="add mod">
          <ac:chgData name="Mate Csanad" userId="318b3dc6109a1aac" providerId="LiveId" clId="{E6ADE5BD-9C10-48C1-8A9F-228B16CAC48B}" dt="2024-02-24T10:20:38.639" v="1943" actId="1076"/>
          <ac:picMkLst>
            <pc:docMk/>
            <pc:sldMk cId="1223377379" sldId="491"/>
            <ac:picMk id="8" creationId="{EF01C896-C96A-4E20-F694-51DA7B8608CE}"/>
          </ac:picMkLst>
        </pc:picChg>
        <pc:picChg chg="add mod modCrop">
          <ac:chgData name="Mate Csanad" userId="318b3dc6109a1aac" providerId="LiveId" clId="{E6ADE5BD-9C10-48C1-8A9F-228B16CAC48B}" dt="2024-02-24T10:19:41.485" v="1838" actId="732"/>
          <ac:picMkLst>
            <pc:docMk/>
            <pc:sldMk cId="1223377379" sldId="491"/>
            <ac:picMk id="10" creationId="{94E02102-F45D-700D-2383-36F3D31D95FF}"/>
          </ac:picMkLst>
        </pc:picChg>
        <pc:picChg chg="add mod modCrop">
          <ac:chgData name="Mate Csanad" userId="318b3dc6109a1aac" providerId="LiveId" clId="{E6ADE5BD-9C10-48C1-8A9F-228B16CAC48B}" dt="2024-02-24T10:19:45.679" v="1839" actId="1076"/>
          <ac:picMkLst>
            <pc:docMk/>
            <pc:sldMk cId="1223377379" sldId="491"/>
            <ac:picMk id="11" creationId="{A2959FCE-0FE6-F3DC-A759-987AB04DC5E6}"/>
          </ac:picMkLst>
        </pc:picChg>
      </pc:sldChg>
      <pc:sldChg chg="addSp delSp modSp new mod ord">
        <pc:chgData name="Mate Csanad" userId="318b3dc6109a1aac" providerId="LiveId" clId="{E6ADE5BD-9C10-48C1-8A9F-228B16CAC48B}" dt="2024-02-24T10:49:15.132" v="3083"/>
        <pc:sldMkLst>
          <pc:docMk/>
          <pc:sldMk cId="3496075715" sldId="492"/>
        </pc:sldMkLst>
        <pc:spChg chg="mod">
          <ac:chgData name="Mate Csanad" userId="318b3dc6109a1aac" providerId="LiveId" clId="{E6ADE5BD-9C10-48C1-8A9F-228B16CAC48B}" dt="2024-02-24T10:28:03.175" v="2106" actId="20577"/>
          <ac:spMkLst>
            <pc:docMk/>
            <pc:sldMk cId="3496075715" sldId="492"/>
            <ac:spMk id="2" creationId="{97B95959-1A85-18D8-30AB-0C28E74143D3}"/>
          </ac:spMkLst>
        </pc:spChg>
        <pc:spChg chg="mod">
          <ac:chgData name="Mate Csanad" userId="318b3dc6109a1aac" providerId="LiveId" clId="{E6ADE5BD-9C10-48C1-8A9F-228B16CAC48B}" dt="2024-02-24T10:30:29.132" v="2326" actId="20577"/>
          <ac:spMkLst>
            <pc:docMk/>
            <pc:sldMk cId="3496075715" sldId="492"/>
            <ac:spMk id="3" creationId="{07A67F00-E43C-2B5C-9235-99FC28757282}"/>
          </ac:spMkLst>
        </pc:spChg>
        <pc:graphicFrameChg chg="add del mod">
          <ac:chgData name="Mate Csanad" userId="318b3dc6109a1aac" providerId="LiveId" clId="{E6ADE5BD-9C10-48C1-8A9F-228B16CAC48B}" dt="2024-02-24T10:29:41.193" v="2238" actId="478"/>
          <ac:graphicFrameMkLst>
            <pc:docMk/>
            <pc:sldMk cId="3496075715" sldId="492"/>
            <ac:graphicFrameMk id="9" creationId="{D01BC90E-810B-45D4-E730-773D17AF9A74}"/>
          </ac:graphicFrameMkLst>
        </pc:graphicFrameChg>
        <pc:graphicFrameChg chg="add del mod">
          <ac:chgData name="Mate Csanad" userId="318b3dc6109a1aac" providerId="LiveId" clId="{E6ADE5BD-9C10-48C1-8A9F-228B16CAC48B}" dt="2024-02-24T10:29:40.649" v="2237" actId="478"/>
          <ac:graphicFrameMkLst>
            <pc:docMk/>
            <pc:sldMk cId="3496075715" sldId="492"/>
            <ac:graphicFrameMk id="10" creationId="{3A3AF906-D7C9-1148-E837-4188758EF9CD}"/>
          </ac:graphicFrameMkLst>
        </pc:graphicFrameChg>
        <pc:picChg chg="add mod">
          <ac:chgData name="Mate Csanad" userId="318b3dc6109a1aac" providerId="LiveId" clId="{E6ADE5BD-9C10-48C1-8A9F-228B16CAC48B}" dt="2024-02-24T10:27:57.705" v="2087" actId="1076"/>
          <ac:picMkLst>
            <pc:docMk/>
            <pc:sldMk cId="3496075715" sldId="492"/>
            <ac:picMk id="7" creationId="{9DE85A02-A82B-C89F-FF73-3200CE0356BE}"/>
          </ac:picMkLst>
        </pc:picChg>
        <pc:picChg chg="add mod">
          <ac:chgData name="Mate Csanad" userId="318b3dc6109a1aac" providerId="LiveId" clId="{E6ADE5BD-9C10-48C1-8A9F-228B16CAC48B}" dt="2024-02-24T10:27:57.705" v="2087" actId="1076"/>
          <ac:picMkLst>
            <pc:docMk/>
            <pc:sldMk cId="3496075715" sldId="492"/>
            <ac:picMk id="8" creationId="{21FF8688-074B-9E38-9781-FC7ECFD4242F}"/>
          </ac:picMkLst>
        </pc:picChg>
      </pc:sldChg>
      <pc:sldChg chg="addSp delSp modSp new mod ord">
        <pc:chgData name="Mate Csanad" userId="318b3dc6109a1aac" providerId="LiveId" clId="{E6ADE5BD-9C10-48C1-8A9F-228B16CAC48B}" dt="2024-02-24T10:49:15.132" v="3083"/>
        <pc:sldMkLst>
          <pc:docMk/>
          <pc:sldMk cId="2791662257" sldId="493"/>
        </pc:sldMkLst>
        <pc:spChg chg="mod">
          <ac:chgData name="Mate Csanad" userId="318b3dc6109a1aac" providerId="LiveId" clId="{E6ADE5BD-9C10-48C1-8A9F-228B16CAC48B}" dt="2024-02-24T10:38:38.105" v="2589" actId="790"/>
          <ac:spMkLst>
            <pc:docMk/>
            <pc:sldMk cId="2791662257" sldId="493"/>
            <ac:spMk id="2" creationId="{9EEE52F4-C2BF-7D38-87A4-140019B8A05E}"/>
          </ac:spMkLst>
        </pc:spChg>
        <pc:spChg chg="add del mod">
          <ac:chgData name="Mate Csanad" userId="318b3dc6109a1aac" providerId="LiveId" clId="{E6ADE5BD-9C10-48C1-8A9F-228B16CAC48B}" dt="2024-02-24T10:38:38.105" v="2589" actId="790"/>
          <ac:spMkLst>
            <pc:docMk/>
            <pc:sldMk cId="2791662257" sldId="493"/>
            <ac:spMk id="3" creationId="{9820E83E-CABC-B82D-E90B-A2D4F060DDB3}"/>
          </ac:spMkLst>
        </pc:spChg>
        <pc:spChg chg="mod">
          <ac:chgData name="Mate Csanad" userId="318b3dc6109a1aac" providerId="LiveId" clId="{E6ADE5BD-9C10-48C1-8A9F-228B16CAC48B}" dt="2024-02-24T10:38:38.105" v="2589" actId="790"/>
          <ac:spMkLst>
            <pc:docMk/>
            <pc:sldMk cId="2791662257" sldId="493"/>
            <ac:spMk id="4" creationId="{CCC0AFFC-08FF-498E-0915-DC1CF8D02A1B}"/>
          </ac:spMkLst>
        </pc:spChg>
        <pc:spChg chg="mod">
          <ac:chgData name="Mate Csanad" userId="318b3dc6109a1aac" providerId="LiveId" clId="{E6ADE5BD-9C10-48C1-8A9F-228B16CAC48B}" dt="2024-02-24T10:38:38.105" v="2589" actId="790"/>
          <ac:spMkLst>
            <pc:docMk/>
            <pc:sldMk cId="2791662257" sldId="493"/>
            <ac:spMk id="5" creationId="{7347B6E2-7C30-579E-C0B0-0E03E8CEDE96}"/>
          </ac:spMkLst>
        </pc:spChg>
        <pc:spChg chg="mod">
          <ac:chgData name="Mate Csanad" userId="318b3dc6109a1aac" providerId="LiveId" clId="{E6ADE5BD-9C10-48C1-8A9F-228B16CAC48B}" dt="2024-02-24T10:38:38.105" v="2589" actId="790"/>
          <ac:spMkLst>
            <pc:docMk/>
            <pc:sldMk cId="2791662257" sldId="493"/>
            <ac:spMk id="6" creationId="{2C5E29BD-0853-7177-4FAE-186610D360ED}"/>
          </ac:spMkLst>
        </pc:spChg>
        <pc:spChg chg="add del mod">
          <ac:chgData name="Mate Csanad" userId="318b3dc6109a1aac" providerId="LiveId" clId="{E6ADE5BD-9C10-48C1-8A9F-228B16CAC48B}" dt="2024-02-24T10:37:15.150" v="2540" actId="478"/>
          <ac:spMkLst>
            <pc:docMk/>
            <pc:sldMk cId="2791662257" sldId="493"/>
            <ac:spMk id="13" creationId="{AFF48EFD-8BEA-A8C0-E0DA-7EB501CEC7E2}"/>
          </ac:spMkLst>
        </pc:spChg>
        <pc:spChg chg="add del mod">
          <ac:chgData name="Mate Csanad" userId="318b3dc6109a1aac" providerId="LiveId" clId="{E6ADE5BD-9C10-48C1-8A9F-228B16CAC48B}" dt="2024-02-24T10:37:43.431" v="2568" actId="478"/>
          <ac:spMkLst>
            <pc:docMk/>
            <pc:sldMk cId="2791662257" sldId="493"/>
            <ac:spMk id="15" creationId="{9C3F4E27-5197-B077-0106-0BBCA7D54CDB}"/>
          </ac:spMkLst>
        </pc:spChg>
        <pc:picChg chg="add mod modCrop">
          <ac:chgData name="Mate Csanad" userId="318b3dc6109a1aac" providerId="LiveId" clId="{E6ADE5BD-9C10-48C1-8A9F-228B16CAC48B}" dt="2024-02-24T10:38:05.375" v="2588" actId="1076"/>
          <ac:picMkLst>
            <pc:docMk/>
            <pc:sldMk cId="2791662257" sldId="493"/>
            <ac:picMk id="8" creationId="{88E655BB-9CCB-78AA-6F9D-CB4CC63162A4}"/>
          </ac:picMkLst>
        </pc:picChg>
        <pc:picChg chg="add del mod">
          <ac:chgData name="Mate Csanad" userId="318b3dc6109a1aac" providerId="LiveId" clId="{E6ADE5BD-9C10-48C1-8A9F-228B16CAC48B}" dt="2024-02-24T10:33:36.931" v="2512" actId="478"/>
          <ac:picMkLst>
            <pc:docMk/>
            <pc:sldMk cId="2791662257" sldId="493"/>
            <ac:picMk id="10" creationId="{1D0F5CB9-8FCD-9021-5D3E-81A18F4078F6}"/>
          </ac:picMkLst>
        </pc:picChg>
        <pc:picChg chg="add mod modCrop">
          <ac:chgData name="Mate Csanad" userId="318b3dc6109a1aac" providerId="LiveId" clId="{E6ADE5BD-9C10-48C1-8A9F-228B16CAC48B}" dt="2024-02-24T10:37:51.629" v="2585" actId="1035"/>
          <ac:picMkLst>
            <pc:docMk/>
            <pc:sldMk cId="2791662257" sldId="493"/>
            <ac:picMk id="12" creationId="{D72B3EAE-B22C-CC5D-300F-CE2B4AD21049}"/>
          </ac:picMkLst>
        </pc:picChg>
      </pc:sldChg>
      <pc:sldChg chg="addSp delSp modSp add mod chgLayout">
        <pc:chgData name="Mate Csanad" userId="318b3dc6109a1aac" providerId="LiveId" clId="{E6ADE5BD-9C10-48C1-8A9F-228B16CAC48B}" dt="2024-02-24T10:42:18.735" v="2660" actId="1035"/>
        <pc:sldMkLst>
          <pc:docMk/>
          <pc:sldMk cId="3726337147" sldId="494"/>
        </pc:sldMkLst>
        <pc:spChg chg="add mod ord">
          <ac:chgData name="Mate Csanad" userId="318b3dc6109a1aac" providerId="LiveId" clId="{E6ADE5BD-9C10-48C1-8A9F-228B16CAC48B}" dt="2024-02-24T10:41:35.692" v="2635" actId="14"/>
          <ac:spMkLst>
            <pc:docMk/>
            <pc:sldMk cId="3726337147" sldId="494"/>
            <ac:spMk id="2" creationId="{3E12A00A-E859-63C9-BFA4-2B46C12E3D47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4" creationId="{DB2806AB-0E24-402B-5175-FDE13A043352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5" creationId="{6131C9F3-5C55-685C-FC29-5ABE48369166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6" creationId="{CDBAB457-066C-6FDA-C0C1-ED422DB504EE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7" creationId="{F8A56149-4A4E-D34B-6EC9-7C32B4486CBE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8" creationId="{B07CA212-75E7-118A-B7DD-97602EDE876B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9" creationId="{7B33C800-F4AD-A780-92BD-4B5E9109B3A7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0" creationId="{8AB37582-9750-4CDD-2213-7B6A90E67C8C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1" creationId="{7CA5EE9C-7BB1-1651-F6E3-B4532B7CD31B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2" creationId="{4AF3FEEC-3E21-3BB0-6B44-63DB71F5345D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3" creationId="{B5A2D21A-C914-488D-B5F5-D098C6ED8563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4" creationId="{04D00F1E-4528-56E7-5CFC-AB38F78378DB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5" creationId="{EFD58742-27CB-1325-04BC-78C031FAC864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6" creationId="{62FA3C52-A5B1-110E-C3D9-5C97DD4AA6D1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7" creationId="{D9478013-CC57-7452-40C6-0E8AC8F2D99B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8" creationId="{DA7BBE96-9BEF-12C9-1E94-834C680BD82C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19" creationId="{3A4C76D5-DFCF-5260-8437-A1BACDE1B17E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1" creationId="{3CB5B1EE-4207-F71E-90CA-B32B13D6E927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2" creationId="{AE84F8CD-BD7E-92C4-7A3D-A154736A25EF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3" creationId="{55CFC4C5-5158-DAF2-8B98-AE7E87206E3A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4" creationId="{63629687-FC0D-F01D-7EF3-5C34E0834815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5" creationId="{A9B44C84-8C78-CF20-6C26-AE1253B2A9C8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6" creationId="{2577CEBD-3E21-77FB-8E90-438B6006C255}"/>
          </ac:spMkLst>
        </pc:spChg>
        <pc:spChg chg="mod">
          <ac:chgData name="Mate Csanad" userId="318b3dc6109a1aac" providerId="LiveId" clId="{E6ADE5BD-9C10-48C1-8A9F-228B16CAC48B}" dt="2024-02-24T10:40:43.545" v="2611"/>
          <ac:spMkLst>
            <pc:docMk/>
            <pc:sldMk cId="3726337147" sldId="494"/>
            <ac:spMk id="27" creationId="{0CB6DFB8-6D06-54BB-F649-5640D8F0692C}"/>
          </ac:spMkLst>
        </pc:spChg>
        <pc:spChg chg="mod ord">
          <ac:chgData name="Mate Csanad" userId="318b3dc6109a1aac" providerId="LiveId" clId="{E6ADE5BD-9C10-48C1-8A9F-228B16CAC48B}" dt="2024-02-24T10:40:19.067" v="2597" actId="700"/>
          <ac:spMkLst>
            <pc:docMk/>
            <pc:sldMk cId="3726337147" sldId="494"/>
            <ac:spMk id="29" creationId="{35CC3E0C-0EA0-9271-8434-D8A33AA9F6AF}"/>
          </ac:spMkLst>
        </pc:spChg>
        <pc:spChg chg="add mod">
          <ac:chgData name="Mate Csanad" userId="318b3dc6109a1aac" providerId="LiveId" clId="{E6ADE5BD-9C10-48C1-8A9F-228B16CAC48B}" dt="2024-02-24T10:42:18.735" v="2660" actId="1035"/>
          <ac:spMkLst>
            <pc:docMk/>
            <pc:sldMk cId="3726337147" sldId="494"/>
            <ac:spMk id="30" creationId="{15D320D5-B6C4-2900-142F-480CF6527072}"/>
          </ac:spMkLst>
        </pc:spChg>
        <pc:spChg chg="mod ord">
          <ac:chgData name="Mate Csanad" userId="318b3dc6109a1aac" providerId="LiveId" clId="{E6ADE5BD-9C10-48C1-8A9F-228B16CAC48B}" dt="2024-02-24T10:42:08.350" v="2651" actId="20577"/>
          <ac:spMkLst>
            <pc:docMk/>
            <pc:sldMk cId="3726337147" sldId="494"/>
            <ac:spMk id="235522" creationId="{5F9B2F79-7EBD-A5FD-7BF3-C311ADBEABBF}"/>
          </ac:spMkLst>
        </pc:spChg>
        <pc:spChg chg="del mod ord">
          <ac:chgData name="Mate Csanad" userId="318b3dc6109a1aac" providerId="LiveId" clId="{E6ADE5BD-9C10-48C1-8A9F-228B16CAC48B}" dt="2024-02-24T10:40:14.754" v="2596" actId="478"/>
          <ac:spMkLst>
            <pc:docMk/>
            <pc:sldMk cId="3726337147" sldId="494"/>
            <ac:spMk id="235523" creationId="{86D303C2-887F-85C9-EA7E-F8203370C27E}"/>
          </ac:spMkLst>
        </pc:spChg>
        <pc:grpChg chg="add mod">
          <ac:chgData name="Mate Csanad" userId="318b3dc6109a1aac" providerId="LiveId" clId="{E6ADE5BD-9C10-48C1-8A9F-228B16CAC48B}" dt="2024-02-24T10:40:46.060" v="2612" actId="1076"/>
          <ac:grpSpMkLst>
            <pc:docMk/>
            <pc:sldMk cId="3726337147" sldId="494"/>
            <ac:grpSpMk id="3" creationId="{F77F0B70-8EFA-34FA-F094-654E0D5CBE59}"/>
          </ac:grpSpMkLst>
        </pc:grpChg>
        <pc:grpChg chg="add mod">
          <ac:chgData name="Mate Csanad" userId="318b3dc6109a1aac" providerId="LiveId" clId="{E6ADE5BD-9C10-48C1-8A9F-228B16CAC48B}" dt="2024-02-24T10:42:18.735" v="2660" actId="1035"/>
          <ac:grpSpMkLst>
            <pc:docMk/>
            <pc:sldMk cId="3726337147" sldId="494"/>
            <ac:grpSpMk id="20" creationId="{8F8BAC28-4D8E-9A39-CCA0-B1B1B7D6104C}"/>
          </ac:grpSpMkLst>
        </pc:grpChg>
        <pc:grpChg chg="del">
          <ac:chgData name="Mate Csanad" userId="318b3dc6109a1aac" providerId="LiveId" clId="{E6ADE5BD-9C10-48C1-8A9F-228B16CAC48B}" dt="2024-02-24T10:40:42.722" v="2610" actId="478"/>
          <ac:grpSpMkLst>
            <pc:docMk/>
            <pc:sldMk cId="3726337147" sldId="494"/>
            <ac:grpSpMk id="83973" creationId="{255E9245-2D6C-8813-9E8F-D6D4E259835B}"/>
          </ac:grpSpMkLst>
        </pc:grpChg>
        <pc:grpChg chg="del">
          <ac:chgData name="Mate Csanad" userId="318b3dc6109a1aac" providerId="LiveId" clId="{E6ADE5BD-9C10-48C1-8A9F-228B16CAC48B}" dt="2024-02-24T10:40:42.722" v="2610" actId="478"/>
          <ac:grpSpMkLst>
            <pc:docMk/>
            <pc:sldMk cId="3726337147" sldId="494"/>
            <ac:grpSpMk id="83974" creationId="{538BB5C9-42A1-7CC0-CCBC-0EF9F6D8E474}"/>
          </ac:grpSpMkLst>
        </pc:grpChg>
        <pc:picChg chg="add mod">
          <ac:chgData name="Mate Csanad" userId="318b3dc6109a1aac" providerId="LiveId" clId="{E6ADE5BD-9C10-48C1-8A9F-228B16CAC48B}" dt="2024-02-24T10:42:18.735" v="2660" actId="1035"/>
          <ac:picMkLst>
            <pc:docMk/>
            <pc:sldMk cId="3726337147" sldId="494"/>
            <ac:picMk id="28" creationId="{D849A51F-3B6F-7215-29D7-706EBC8CCF0C}"/>
          </ac:picMkLst>
        </pc:picChg>
      </pc:sldChg>
      <pc:sldChg chg="addSp delSp modSp add mod chgLayout">
        <pc:chgData name="Mate Csanad" userId="318b3dc6109a1aac" providerId="LiveId" clId="{E6ADE5BD-9C10-48C1-8A9F-228B16CAC48B}" dt="2024-02-24T10:48:45.876" v="3080" actId="14100"/>
        <pc:sldMkLst>
          <pc:docMk/>
          <pc:sldMk cId="1811699206" sldId="495"/>
        </pc:sldMkLst>
        <pc:spChg chg="add mod ord">
          <ac:chgData name="Mate Csanad" userId="318b3dc6109a1aac" providerId="LiveId" clId="{E6ADE5BD-9C10-48C1-8A9F-228B16CAC48B}" dt="2024-02-24T10:47:56.951" v="3060" actId="20577"/>
          <ac:spMkLst>
            <pc:docMk/>
            <pc:sldMk cId="1811699206" sldId="495"/>
            <ac:spMk id="3" creationId="{95E2D14D-C05D-D2A2-54F9-3459C5821055}"/>
          </ac:spMkLst>
        </pc:spChg>
        <pc:spChg chg="mod ord">
          <ac:chgData name="Mate Csanad" userId="318b3dc6109a1aac" providerId="LiveId" clId="{E6ADE5BD-9C10-48C1-8A9F-228B16CAC48B}" dt="2024-02-24T10:43:43.849" v="2672" actId="700"/>
          <ac:spMkLst>
            <pc:docMk/>
            <pc:sldMk cId="1811699206" sldId="495"/>
            <ac:spMk id="37" creationId="{6959DB15-1526-E04A-C944-85EB5DE13C61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85003" creationId="{CAF5E194-F09F-FA29-D216-12C727F08E4F}"/>
          </ac:spMkLst>
        </pc:spChg>
        <pc:spChg chg="mod">
          <ac:chgData name="Mate Csanad" userId="318b3dc6109a1aac" providerId="LiveId" clId="{E6ADE5BD-9C10-48C1-8A9F-228B16CAC48B}" dt="2024-02-24T10:48:36.159" v="3078" actId="207"/>
          <ac:spMkLst>
            <pc:docMk/>
            <pc:sldMk cId="1811699206" sldId="495"/>
            <ac:spMk id="85004" creationId="{F41D047A-5A48-ACD8-0794-9E57C451A80C}"/>
          </ac:spMkLst>
        </pc:spChg>
        <pc:spChg chg="mod">
          <ac:chgData name="Mate Csanad" userId="318b3dc6109a1aac" providerId="LiveId" clId="{E6ADE5BD-9C10-48C1-8A9F-228B16CAC48B}" dt="2024-02-24T10:48:36.159" v="3078" actId="207"/>
          <ac:spMkLst>
            <pc:docMk/>
            <pc:sldMk cId="1811699206" sldId="495"/>
            <ac:spMk id="85005" creationId="{C40C818B-1D9B-A6E6-649A-26655338AB18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85006" creationId="{3B4D2FA5-2675-9647-B885-8298421BD451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85007" creationId="{79B4AECB-CB68-CF82-51B1-CEE474B0321A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85008" creationId="{87BB8524-1EF7-3EDD-22F1-28EB28B072EF}"/>
          </ac:spMkLst>
        </pc:spChg>
        <pc:spChg chg="mod ord">
          <ac:chgData name="Mate Csanad" userId="318b3dc6109a1aac" providerId="LiveId" clId="{E6ADE5BD-9C10-48C1-8A9F-228B16CAC48B}" dt="2024-02-24T10:48:14.493" v="3076" actId="14100"/>
          <ac:spMkLst>
            <pc:docMk/>
            <pc:sldMk cId="1811699206" sldId="495"/>
            <ac:spMk id="277506" creationId="{5FF4B319-8E4E-B6F5-5AE3-153B63FFEE6D}"/>
          </ac:spMkLst>
        </pc:spChg>
        <pc:spChg chg="del mod">
          <ac:chgData name="Mate Csanad" userId="318b3dc6109a1aac" providerId="LiveId" clId="{E6ADE5BD-9C10-48C1-8A9F-228B16CAC48B}" dt="2024-02-24T10:43:11.246" v="2664" actId="478"/>
          <ac:spMkLst>
            <pc:docMk/>
            <pc:sldMk cId="1811699206" sldId="495"/>
            <ac:spMk id="277507" creationId="{E7ED10F7-7EEC-E4B0-C667-6569D31BFA6D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13" creationId="{776CD0CF-ED70-DC1D-9C8A-B1745D695A37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14" creationId="{A86610CD-2882-3280-0C2A-95140F588270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16" creationId="{1FCCF7E9-6B51-B205-CE69-85707CFC6045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18" creationId="{3E5F8E3F-A78E-6BD1-AE20-515D73AE5A4E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19" creationId="{8146B908-C5CF-AC7C-5159-056FA931B15D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27" creationId="{FC8FDB46-70D0-249D-2E03-8AFEC9505A1F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28" creationId="{2C814546-38C1-78E8-FCA1-AAD2D826154E}"/>
          </ac:spMkLst>
        </pc:spChg>
        <pc:spChg chg="mod">
          <ac:chgData name="Mate Csanad" userId="318b3dc6109a1aac" providerId="LiveId" clId="{E6ADE5BD-9C10-48C1-8A9F-228B16CAC48B}" dt="2024-02-24T10:46:18.520" v="2934" actId="14838"/>
          <ac:spMkLst>
            <pc:docMk/>
            <pc:sldMk cId="1811699206" sldId="495"/>
            <ac:spMk id="277529" creationId="{ED3DBC2C-27FC-1627-F729-72693B383C42}"/>
          </ac:spMkLst>
        </pc:spChg>
        <pc:spChg chg="mod">
          <ac:chgData name="Mate Csanad" userId="318b3dc6109a1aac" providerId="LiveId" clId="{E6ADE5BD-9C10-48C1-8A9F-228B16CAC48B}" dt="2024-02-24T10:48:45.876" v="3080" actId="14100"/>
          <ac:spMkLst>
            <pc:docMk/>
            <pc:sldMk cId="1811699206" sldId="495"/>
            <ac:spMk id="277530" creationId="{12BCABF2-2EED-8370-5184-A20839B3F367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31" creationId="{4C02CF56-4A32-AAF3-B9E9-2B2E140CFFB5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32" creationId="{05A32EEE-3767-3C92-046E-F27F557AF40B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33" creationId="{B15964BC-5461-EA5D-BFA2-D96E72A26C70}"/>
          </ac:spMkLst>
        </pc:spChg>
        <pc:spChg chg="mod">
          <ac:chgData name="Mate Csanad" userId="318b3dc6109a1aac" providerId="LiveId" clId="{E6ADE5BD-9C10-48C1-8A9F-228B16CAC48B}" dt="2024-02-24T10:48:42.442" v="3079" actId="14100"/>
          <ac:spMkLst>
            <pc:docMk/>
            <pc:sldMk cId="1811699206" sldId="495"/>
            <ac:spMk id="277534" creationId="{8334B9B2-6372-627E-8D21-543E49F9CEBA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35" creationId="{ED6F212D-7A13-2F0C-0C7F-5626139BD50A}"/>
          </ac:spMkLst>
        </pc:spChg>
        <pc:spChg chg="mod">
          <ac:chgData name="Mate Csanad" userId="318b3dc6109a1aac" providerId="LiveId" clId="{E6ADE5BD-9C10-48C1-8A9F-228B16CAC48B}" dt="2024-02-24T10:47:28.756" v="3031" actId="1035"/>
          <ac:spMkLst>
            <pc:docMk/>
            <pc:sldMk cId="1811699206" sldId="495"/>
            <ac:spMk id="277536" creationId="{5468D5BF-CAA3-49AF-3F35-07C4EFDB3331}"/>
          </ac:spMkLst>
        </pc:spChg>
        <pc:spChg chg="mod">
          <ac:chgData name="Mate Csanad" userId="318b3dc6109a1aac" providerId="LiveId" clId="{E6ADE5BD-9C10-48C1-8A9F-228B16CAC48B}" dt="2024-02-24T10:46:18.520" v="2934" actId="14838"/>
          <ac:spMkLst>
            <pc:docMk/>
            <pc:sldMk cId="1811699206" sldId="495"/>
            <ac:spMk id="277538" creationId="{5A05D810-9BF2-DBC5-9C1E-0B5891E9598E}"/>
          </ac:spMkLst>
        </pc:spChg>
        <pc:grpChg chg="mod">
          <ac:chgData name="Mate Csanad" userId="318b3dc6109a1aac" providerId="LiveId" clId="{E6ADE5BD-9C10-48C1-8A9F-228B16CAC48B}" dt="2024-02-24T10:47:28.756" v="3031" actId="1035"/>
          <ac:grpSpMkLst>
            <pc:docMk/>
            <pc:sldMk cId="1811699206" sldId="495"/>
            <ac:grpSpMk id="2" creationId="{70E18E96-6B5A-F3DF-0B09-153C8E08255B}"/>
          </ac:grpSpMkLst>
        </pc:grpChg>
        <pc:cxnChg chg="mod">
          <ac:chgData name="Mate Csanad" userId="318b3dc6109a1aac" providerId="LiveId" clId="{E6ADE5BD-9C10-48C1-8A9F-228B16CAC48B}" dt="2024-02-24T10:47:28.756" v="3031" actId="1035"/>
          <ac:cxnSpMkLst>
            <pc:docMk/>
            <pc:sldMk cId="1811699206" sldId="495"/>
            <ac:cxnSpMk id="85022" creationId="{73E5F7F3-5B66-34A0-62A2-14FB1C559DE6}"/>
          </ac:cxnSpMkLst>
        </pc:cxnChg>
        <pc:cxnChg chg="mod">
          <ac:chgData name="Mate Csanad" userId="318b3dc6109a1aac" providerId="LiveId" clId="{E6ADE5BD-9C10-48C1-8A9F-228B16CAC48B}" dt="2024-02-24T10:47:28.756" v="3031" actId="1035"/>
          <ac:cxnSpMkLst>
            <pc:docMk/>
            <pc:sldMk cId="1811699206" sldId="495"/>
            <ac:cxnSpMk id="85023" creationId="{396F00D8-A81E-EC57-F002-2C48453523F4}"/>
          </ac:cxnSpMkLst>
        </pc:cxnChg>
        <pc:cxnChg chg="mod">
          <ac:chgData name="Mate Csanad" userId="318b3dc6109a1aac" providerId="LiveId" clId="{E6ADE5BD-9C10-48C1-8A9F-228B16CAC48B}" dt="2024-02-24T10:47:28.756" v="3031" actId="1035"/>
          <ac:cxnSpMkLst>
            <pc:docMk/>
            <pc:sldMk cId="1811699206" sldId="495"/>
            <ac:cxnSpMk id="85026" creationId="{E713FAB1-49E9-718C-864C-8D6B31B7DAF7}"/>
          </ac:cxnSpMkLst>
        </pc:cxnChg>
        <pc:cxnChg chg="mod">
          <ac:chgData name="Mate Csanad" userId="318b3dc6109a1aac" providerId="LiveId" clId="{E6ADE5BD-9C10-48C1-8A9F-228B16CAC48B}" dt="2024-02-24T10:47:28.756" v="3031" actId="1035"/>
          <ac:cxnSpMkLst>
            <pc:docMk/>
            <pc:sldMk cId="1811699206" sldId="495"/>
            <ac:cxnSpMk id="85027" creationId="{1F3DC5DF-5E6E-84F7-A11C-7D1180E7BE6B}"/>
          </ac:cxnSpMkLst>
        </pc:cxnChg>
      </pc:sldChg>
      <pc:sldChg chg="addSp delSp modSp new mod">
        <pc:chgData name="Mate Csanad" userId="318b3dc6109a1aac" providerId="LiveId" clId="{E6ADE5BD-9C10-48C1-8A9F-228B16CAC48B}" dt="2024-02-24T12:39:39.549" v="3838" actId="20577"/>
        <pc:sldMkLst>
          <pc:docMk/>
          <pc:sldMk cId="3714351476" sldId="496"/>
        </pc:sldMkLst>
        <pc:spChg chg="mod">
          <ac:chgData name="Mate Csanad" userId="318b3dc6109a1aac" providerId="LiveId" clId="{E6ADE5BD-9C10-48C1-8A9F-228B16CAC48B}" dt="2024-02-24T12:36:50.736" v="3700" actId="20577"/>
          <ac:spMkLst>
            <pc:docMk/>
            <pc:sldMk cId="3714351476" sldId="496"/>
            <ac:spMk id="2" creationId="{5E7F60EA-F88D-4C44-E729-6FAC4A7ADDA3}"/>
          </ac:spMkLst>
        </pc:spChg>
        <pc:spChg chg="mod">
          <ac:chgData name="Mate Csanad" userId="318b3dc6109a1aac" providerId="LiveId" clId="{E6ADE5BD-9C10-48C1-8A9F-228B16CAC48B}" dt="2024-02-24T12:39:39.549" v="3838" actId="20577"/>
          <ac:spMkLst>
            <pc:docMk/>
            <pc:sldMk cId="3714351476" sldId="496"/>
            <ac:spMk id="3" creationId="{F8F3C041-0BA6-85FB-7851-006C0699F384}"/>
          </ac:spMkLst>
        </pc:spChg>
        <pc:spChg chg="add mod">
          <ac:chgData name="Mate Csanad" userId="318b3dc6109a1aac" providerId="LiveId" clId="{E6ADE5BD-9C10-48C1-8A9F-228B16CAC48B}" dt="2024-02-24T12:38:41.809" v="3738" actId="1036"/>
          <ac:spMkLst>
            <pc:docMk/>
            <pc:sldMk cId="3714351476" sldId="496"/>
            <ac:spMk id="7" creationId="{9B6ABCF0-545F-2757-3434-043E156ED9F9}"/>
          </ac:spMkLst>
        </pc:spChg>
        <pc:spChg chg="add mod">
          <ac:chgData name="Mate Csanad" userId="318b3dc6109a1aac" providerId="LiveId" clId="{E6ADE5BD-9C10-48C1-8A9F-228B16CAC48B}" dt="2024-02-24T12:38:45.260" v="3746" actId="1036"/>
          <ac:spMkLst>
            <pc:docMk/>
            <pc:sldMk cId="3714351476" sldId="496"/>
            <ac:spMk id="8" creationId="{D0BCF705-748B-7690-235F-B09A879FBC68}"/>
          </ac:spMkLst>
        </pc:spChg>
        <pc:spChg chg="add mod">
          <ac:chgData name="Mate Csanad" userId="318b3dc6109a1aac" providerId="LiveId" clId="{E6ADE5BD-9C10-48C1-8A9F-228B16CAC48B}" dt="2024-02-24T12:38:47.434" v="3754" actId="1036"/>
          <ac:spMkLst>
            <pc:docMk/>
            <pc:sldMk cId="3714351476" sldId="496"/>
            <ac:spMk id="9" creationId="{2ED25E9E-13E7-B453-5CAD-3FE478E3F787}"/>
          </ac:spMkLst>
        </pc:spChg>
        <pc:spChg chg="add del mod">
          <ac:chgData name="Mate Csanad" userId="318b3dc6109a1aac" providerId="LiveId" clId="{E6ADE5BD-9C10-48C1-8A9F-228B16CAC48B}" dt="2024-02-24T12:38:34.654" v="3733" actId="478"/>
          <ac:spMkLst>
            <pc:docMk/>
            <pc:sldMk cId="3714351476" sldId="496"/>
            <ac:spMk id="10" creationId="{E2497B95-1057-D807-21E8-85E2502C077D}"/>
          </ac:spMkLst>
        </pc:spChg>
        <pc:spChg chg="add mod">
          <ac:chgData name="Mate Csanad" userId="318b3dc6109a1aac" providerId="LiveId" clId="{E6ADE5BD-9C10-48C1-8A9F-228B16CAC48B}" dt="2024-02-24T12:26:11.761" v="3153" actId="1076"/>
          <ac:spMkLst>
            <pc:docMk/>
            <pc:sldMk cId="3714351476" sldId="496"/>
            <ac:spMk id="205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26:16.292" v="3154" actId="1076"/>
          <ac:spMkLst>
            <pc:docMk/>
            <pc:sldMk cId="3714351476" sldId="496"/>
            <ac:spMk id="2060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2:25:34.963" v="3143" actId="165"/>
          <ac:grpSpMkLst>
            <pc:docMk/>
            <pc:sldMk cId="3714351476" sldId="496"/>
            <ac:grpSpMk id="2053" creationId="{00000000-0000-0000-0000-000000000000}"/>
          </ac:grpSpMkLst>
        </pc:grpChg>
        <pc:picChg chg="add mod">
          <ac:chgData name="Mate Csanad" userId="318b3dc6109a1aac" providerId="LiveId" clId="{E6ADE5BD-9C10-48C1-8A9F-228B16CAC48B}" dt="2024-02-24T12:26:33.990" v="3157" actId="14100"/>
          <ac:picMkLst>
            <pc:docMk/>
            <pc:sldMk cId="3714351476" sldId="496"/>
            <ac:picMk id="2052" creationId="{00000000-0000-0000-0000-000000000000}"/>
          </ac:picMkLst>
        </pc:picChg>
        <pc:picChg chg="mod topLvl modCrop">
          <ac:chgData name="Mate Csanad" userId="318b3dc6109a1aac" providerId="LiveId" clId="{E6ADE5BD-9C10-48C1-8A9F-228B16CAC48B}" dt="2024-02-24T12:38:05.161" v="3724" actId="1076"/>
          <ac:picMkLst>
            <pc:docMk/>
            <pc:sldMk cId="3714351476" sldId="496"/>
            <ac:picMk id="2059" creationId="{00000000-0000-0000-0000-000000000000}"/>
          </ac:picMkLst>
        </pc:picChg>
      </pc:sldChg>
      <pc:sldChg chg="addSp delSp modSp new mod">
        <pc:chgData name="Mate Csanad" userId="318b3dc6109a1aac" providerId="LiveId" clId="{E6ADE5BD-9C10-48C1-8A9F-228B16CAC48B}" dt="2024-02-24T12:39:01.459" v="3761" actId="1038"/>
        <pc:sldMkLst>
          <pc:docMk/>
          <pc:sldMk cId="823862377" sldId="497"/>
        </pc:sldMkLst>
        <pc:spChg chg="mod">
          <ac:chgData name="Mate Csanad" userId="318b3dc6109a1aac" providerId="LiveId" clId="{E6ADE5BD-9C10-48C1-8A9F-228B16CAC48B}" dt="2024-02-24T12:31:22.105" v="3349" actId="20577"/>
          <ac:spMkLst>
            <pc:docMk/>
            <pc:sldMk cId="823862377" sldId="497"/>
            <ac:spMk id="2" creationId="{0D5E11E0-E330-B2BC-BCAF-B1C20014EFF7}"/>
          </ac:spMkLst>
        </pc:spChg>
        <pc:spChg chg="mod">
          <ac:chgData name="Mate Csanad" userId="318b3dc6109a1aac" providerId="LiveId" clId="{E6ADE5BD-9C10-48C1-8A9F-228B16CAC48B}" dt="2024-02-24T12:36:22.602" v="3674" actId="27636"/>
          <ac:spMkLst>
            <pc:docMk/>
            <pc:sldMk cId="823862377" sldId="497"/>
            <ac:spMk id="3" creationId="{34656ED3-8C42-E483-3318-2FA395F99292}"/>
          </ac:spMkLst>
        </pc:spChg>
        <pc:spChg chg="add mod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" creationId="{A356FF08-7D34-D4E6-94DE-1E45A3A98988}"/>
          </ac:spMkLst>
        </pc:spChg>
        <pc:spChg chg="add mod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9" creationId="{12043D56-70D4-2122-D355-72382996BE6C}"/>
          </ac:spMkLst>
        </pc:spChg>
        <pc:spChg chg="add mod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10" creationId="{E15733F9-5CED-154D-16F5-BCDDB411CF07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2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2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9:01.459" v="3761" actId="1038"/>
          <ac:spMkLst>
            <pc:docMk/>
            <pc:sldMk cId="823862377" sldId="497"/>
            <ac:spMk id="8602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2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27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4T12:33:52.231" v="3477" actId="478"/>
          <ac:spMkLst>
            <pc:docMk/>
            <pc:sldMk cId="823862377" sldId="497"/>
            <ac:spMk id="86028" creationId="{00000000-0000-0000-0000-000000000000}"/>
          </ac:spMkLst>
        </pc:spChg>
        <pc:spChg chg="add del mod topLvl">
          <ac:chgData name="Mate Csanad" userId="318b3dc6109a1aac" providerId="LiveId" clId="{E6ADE5BD-9C10-48C1-8A9F-228B16CAC48B}" dt="2024-02-24T12:34:22.287" v="3490" actId="478"/>
          <ac:spMkLst>
            <pc:docMk/>
            <pc:sldMk cId="823862377" sldId="497"/>
            <ac:spMk id="8602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1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2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7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8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3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8604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28060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28061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4:42.993" v="3516" actId="164"/>
          <ac:spMkLst>
            <pc:docMk/>
            <pc:sldMk cId="823862377" sldId="497"/>
            <ac:spMk id="28061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4T12:35:27.459" v="3553" actId="20577"/>
          <ac:spMkLst>
            <pc:docMk/>
            <pc:sldMk cId="823862377" sldId="497"/>
            <ac:spMk id="280614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2:32:31.761" v="3403" actId="165"/>
          <ac:grpSpMkLst>
            <pc:docMk/>
            <pc:sldMk cId="823862377" sldId="497"/>
            <ac:grpSpMk id="7" creationId="{74AC20BB-B670-8D52-63BB-A2B35B97F782}"/>
          </ac:grpSpMkLst>
        </pc:grpChg>
        <pc:grpChg chg="add mod">
          <ac:chgData name="Mate Csanad" userId="318b3dc6109a1aac" providerId="LiveId" clId="{E6ADE5BD-9C10-48C1-8A9F-228B16CAC48B}" dt="2024-02-24T12:36:27.498" v="3685" actId="1036"/>
          <ac:grpSpMkLst>
            <pc:docMk/>
            <pc:sldMk cId="823862377" sldId="497"/>
            <ac:grpSpMk id="11" creationId="{DFC430E6-EE1E-DFF8-E541-12BF8217DC26}"/>
          </ac:grpSpMkLst>
        </pc:grpChg>
        <pc:picChg chg="add mod">
          <ac:chgData name="Mate Csanad" userId="318b3dc6109a1aac" providerId="LiveId" clId="{E6ADE5BD-9C10-48C1-8A9F-228B16CAC48B}" dt="2024-02-24T12:36:37.508" v="3689" actId="1076"/>
          <ac:picMkLst>
            <pc:docMk/>
            <pc:sldMk cId="823862377" sldId="497"/>
            <ac:picMk id="86022" creationId="{00000000-0000-0000-0000-000000000000}"/>
          </ac:picMkLst>
        </pc:picChg>
      </pc:sldChg>
      <pc:sldChg chg="addSp delSp modSp new mod">
        <pc:chgData name="Mate Csanad" userId="318b3dc6109a1aac" providerId="LiveId" clId="{E6ADE5BD-9C10-48C1-8A9F-228B16CAC48B}" dt="2024-02-24T13:28:58.460" v="4712" actId="790"/>
        <pc:sldMkLst>
          <pc:docMk/>
          <pc:sldMk cId="2805546461" sldId="498"/>
        </pc:sldMkLst>
        <pc:spChg chg="mod">
          <ac:chgData name="Mate Csanad" userId="318b3dc6109a1aac" providerId="LiveId" clId="{E6ADE5BD-9C10-48C1-8A9F-228B16CAC48B}" dt="2024-02-24T13:28:58.460" v="4712" actId="790"/>
          <ac:spMkLst>
            <pc:docMk/>
            <pc:sldMk cId="2805546461" sldId="498"/>
            <ac:spMk id="2" creationId="{2A14D6D9-54D8-89A0-1C0B-B36D56335001}"/>
          </ac:spMkLst>
        </pc:spChg>
        <pc:spChg chg="mod">
          <ac:chgData name="Mate Csanad" userId="318b3dc6109a1aac" providerId="LiveId" clId="{E6ADE5BD-9C10-48C1-8A9F-228B16CAC48B}" dt="2024-02-24T13:28:58.460" v="4712" actId="790"/>
          <ac:spMkLst>
            <pc:docMk/>
            <pc:sldMk cId="2805546461" sldId="498"/>
            <ac:spMk id="3" creationId="{B13EEB85-43A6-8481-E899-005610DC5320}"/>
          </ac:spMkLst>
        </pc:spChg>
        <pc:spChg chg="mod">
          <ac:chgData name="Mate Csanad" userId="318b3dc6109a1aac" providerId="LiveId" clId="{E6ADE5BD-9C10-48C1-8A9F-228B16CAC48B}" dt="2024-02-24T13:28:58.460" v="4712" actId="790"/>
          <ac:spMkLst>
            <pc:docMk/>
            <pc:sldMk cId="2805546461" sldId="498"/>
            <ac:spMk id="4" creationId="{A26D2739-4943-A4DD-3A2A-C0D13B940F4F}"/>
          </ac:spMkLst>
        </pc:spChg>
        <pc:spChg chg="mod">
          <ac:chgData name="Mate Csanad" userId="318b3dc6109a1aac" providerId="LiveId" clId="{E6ADE5BD-9C10-48C1-8A9F-228B16CAC48B}" dt="2024-02-24T13:28:58.460" v="4712" actId="790"/>
          <ac:spMkLst>
            <pc:docMk/>
            <pc:sldMk cId="2805546461" sldId="498"/>
            <ac:spMk id="5" creationId="{8B61BA0C-67A1-5395-A893-C2B3262ACE53}"/>
          </ac:spMkLst>
        </pc:spChg>
        <pc:spChg chg="mod">
          <ac:chgData name="Mate Csanad" userId="318b3dc6109a1aac" providerId="LiveId" clId="{E6ADE5BD-9C10-48C1-8A9F-228B16CAC48B}" dt="2024-02-24T13:28:58.460" v="4712" actId="790"/>
          <ac:spMkLst>
            <pc:docMk/>
            <pc:sldMk cId="2805546461" sldId="498"/>
            <ac:spMk id="6" creationId="{955904C9-7DC2-66A8-F26F-5BB64CDD10B3}"/>
          </ac:spMkLst>
        </pc:spChg>
        <pc:graphicFrameChg chg="add del mod">
          <ac:chgData name="Mate Csanad" userId="318b3dc6109a1aac" providerId="LiveId" clId="{E6ADE5BD-9C10-48C1-8A9F-228B16CAC48B}" dt="2024-02-24T13:28:06" v="4588" actId="478"/>
          <ac:graphicFrameMkLst>
            <pc:docMk/>
            <pc:sldMk cId="2805546461" sldId="498"/>
            <ac:graphicFrameMk id="7" creationId="{7F274DF4-A267-E79B-6E29-56844D5DFC5E}"/>
          </ac:graphicFrameMkLst>
        </pc:graphicFrameChg>
      </pc:sldChg>
      <pc:sldChg chg="addSp modSp new mod">
        <pc:chgData name="Mate Csanad" userId="318b3dc6109a1aac" providerId="LiveId" clId="{E6ADE5BD-9C10-48C1-8A9F-228B16CAC48B}" dt="2024-02-24T13:31:43.621" v="4822" actId="1036"/>
        <pc:sldMkLst>
          <pc:docMk/>
          <pc:sldMk cId="723545130" sldId="499"/>
        </pc:sldMkLst>
        <pc:spChg chg="mod">
          <ac:chgData name="Mate Csanad" userId="318b3dc6109a1aac" providerId="LiveId" clId="{E6ADE5BD-9C10-48C1-8A9F-228B16CAC48B}" dt="2024-02-24T13:31:00.568" v="4807" actId="20577"/>
          <ac:spMkLst>
            <pc:docMk/>
            <pc:sldMk cId="723545130" sldId="499"/>
            <ac:spMk id="2" creationId="{BDECD198-E8B4-C750-1829-F51E639FF15E}"/>
          </ac:spMkLst>
        </pc:spChg>
        <pc:spChg chg="mod">
          <ac:chgData name="Mate Csanad" userId="318b3dc6109a1aac" providerId="LiveId" clId="{E6ADE5BD-9C10-48C1-8A9F-228B16CAC48B}" dt="2024-02-24T13:31:33.502" v="4815" actId="14100"/>
          <ac:spMkLst>
            <pc:docMk/>
            <pc:sldMk cId="723545130" sldId="499"/>
            <ac:spMk id="3" creationId="{79A97D2B-34D6-A8CE-2345-A052C94F6EEC}"/>
          </ac:spMkLst>
        </pc:spChg>
        <pc:picChg chg="add mod">
          <ac:chgData name="Mate Csanad" userId="318b3dc6109a1aac" providerId="LiveId" clId="{E6ADE5BD-9C10-48C1-8A9F-228B16CAC48B}" dt="2024-02-24T13:31:43.621" v="4822" actId="1036"/>
          <ac:picMkLst>
            <pc:docMk/>
            <pc:sldMk cId="723545130" sldId="499"/>
            <ac:picMk id="87045" creationId="{00000000-0000-0000-0000-000000000000}"/>
          </ac:picMkLst>
        </pc:picChg>
      </pc:sldChg>
      <pc:sldChg chg="addSp modSp new mod chgLayout">
        <pc:chgData name="Mate Csanad" userId="318b3dc6109a1aac" providerId="LiveId" clId="{E6ADE5BD-9C10-48C1-8A9F-228B16CAC48B}" dt="2024-02-24T13:31:28.598" v="4814" actId="14100"/>
        <pc:sldMkLst>
          <pc:docMk/>
          <pc:sldMk cId="837518338" sldId="500"/>
        </pc:sldMkLst>
        <pc:spChg chg="mod ord">
          <ac:chgData name="Mate Csanad" userId="318b3dc6109a1aac" providerId="LiveId" clId="{E6ADE5BD-9C10-48C1-8A9F-228B16CAC48B}" dt="2024-02-24T13:31:19.784" v="4810" actId="700"/>
          <ac:spMkLst>
            <pc:docMk/>
            <pc:sldMk cId="837518338" sldId="500"/>
            <ac:spMk id="2" creationId="{B6C05FF4-C947-4A67-1E86-7653DAD33021}"/>
          </ac:spMkLst>
        </pc:spChg>
        <pc:spChg chg="mod ord">
          <ac:chgData name="Mate Csanad" userId="318b3dc6109a1aac" providerId="LiveId" clId="{E6ADE5BD-9C10-48C1-8A9F-228B16CAC48B}" dt="2024-02-24T13:31:28.598" v="4814" actId="14100"/>
          <ac:spMkLst>
            <pc:docMk/>
            <pc:sldMk cId="837518338" sldId="500"/>
            <ac:spMk id="3" creationId="{04251024-3A1B-9B8A-9661-0DC57AB72AF6}"/>
          </ac:spMkLst>
        </pc:spChg>
        <pc:spChg chg="mod ord">
          <ac:chgData name="Mate Csanad" userId="318b3dc6109a1aac" providerId="LiveId" clId="{E6ADE5BD-9C10-48C1-8A9F-228B16CAC48B}" dt="2024-02-24T13:31:19.784" v="4810" actId="700"/>
          <ac:spMkLst>
            <pc:docMk/>
            <pc:sldMk cId="837518338" sldId="500"/>
            <ac:spMk id="4" creationId="{2DA61A8D-D97F-52FA-0A48-62DE2C6EB02E}"/>
          </ac:spMkLst>
        </pc:spChg>
        <pc:spChg chg="mod ord">
          <ac:chgData name="Mate Csanad" userId="318b3dc6109a1aac" providerId="LiveId" clId="{E6ADE5BD-9C10-48C1-8A9F-228B16CAC48B}" dt="2024-02-24T13:31:19.784" v="4810" actId="700"/>
          <ac:spMkLst>
            <pc:docMk/>
            <pc:sldMk cId="837518338" sldId="500"/>
            <ac:spMk id="5" creationId="{4644FB74-A781-B5A7-CC7B-068BEA2AA040}"/>
          </ac:spMkLst>
        </pc:spChg>
        <pc:spChg chg="mod ord">
          <ac:chgData name="Mate Csanad" userId="318b3dc6109a1aac" providerId="LiveId" clId="{E6ADE5BD-9C10-48C1-8A9F-228B16CAC48B}" dt="2024-02-24T13:31:19.784" v="4810" actId="700"/>
          <ac:spMkLst>
            <pc:docMk/>
            <pc:sldMk cId="837518338" sldId="500"/>
            <ac:spMk id="6" creationId="{6342C45B-4DC4-D52C-2010-440CB2E6B544}"/>
          </ac:spMkLst>
        </pc:spChg>
        <pc:spChg chg="add mod">
          <ac:chgData name="Mate Csanad" userId="318b3dc6109a1aac" providerId="LiveId" clId="{E6ADE5BD-9C10-48C1-8A9F-228B16CAC48B}" dt="2024-02-24T13:30:41.257" v="4749" actId="164"/>
          <ac:spMkLst>
            <pc:docMk/>
            <pc:sldMk cId="837518338" sldId="500"/>
            <ac:spMk id="8" creationId="{BDEDE523-9F2C-3CA4-5F8D-4ACC38CBCAF1}"/>
          </ac:spMkLst>
        </pc:spChg>
        <pc:spChg chg="add mod">
          <ac:chgData name="Mate Csanad" userId="318b3dc6109a1aac" providerId="LiveId" clId="{E6ADE5BD-9C10-48C1-8A9F-228B16CAC48B}" dt="2024-02-24T13:30:41.257" v="4749" actId="164"/>
          <ac:spMkLst>
            <pc:docMk/>
            <pc:sldMk cId="837518338" sldId="500"/>
            <ac:spMk id="9" creationId="{C8B01468-2B7F-0C50-4A1B-886C529D7C69}"/>
          </ac:spMkLst>
        </pc:spChg>
        <pc:spChg chg="add mod">
          <ac:chgData name="Mate Csanad" userId="318b3dc6109a1aac" providerId="LiveId" clId="{E6ADE5BD-9C10-48C1-8A9F-228B16CAC48B}" dt="2024-02-24T13:30:41.257" v="4749" actId="164"/>
          <ac:spMkLst>
            <pc:docMk/>
            <pc:sldMk cId="837518338" sldId="500"/>
            <ac:spMk id="10" creationId="{5ED90B88-CF9B-2549-D890-5A317F3648F1}"/>
          </ac:spMkLst>
        </pc:spChg>
        <pc:spChg chg="add mod">
          <ac:chgData name="Mate Csanad" userId="318b3dc6109a1aac" providerId="LiveId" clId="{E6ADE5BD-9C10-48C1-8A9F-228B16CAC48B}" dt="2024-02-24T13:30:41.257" v="4749" actId="164"/>
          <ac:spMkLst>
            <pc:docMk/>
            <pc:sldMk cId="837518338" sldId="500"/>
            <ac:spMk id="11" creationId="{3C0EA37D-3617-2BD3-FFC0-42C8AEF24A30}"/>
          </ac:spMkLst>
        </pc:spChg>
        <pc:spChg chg="add mod">
          <ac:chgData name="Mate Csanad" userId="318b3dc6109a1aac" providerId="LiveId" clId="{E6ADE5BD-9C10-48C1-8A9F-228B16CAC48B}" dt="2024-02-24T13:29:35.610" v="4722"/>
          <ac:spMkLst>
            <pc:docMk/>
            <pc:sldMk cId="837518338" sldId="500"/>
            <ac:spMk id="28774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29:35.610" v="4722"/>
          <ac:spMkLst>
            <pc:docMk/>
            <pc:sldMk cId="837518338" sldId="500"/>
            <ac:spMk id="28775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29:35.610" v="4722"/>
          <ac:spMkLst>
            <pc:docMk/>
            <pc:sldMk cId="837518338" sldId="500"/>
            <ac:spMk id="287751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29:35.610" v="4722"/>
          <ac:spMkLst>
            <pc:docMk/>
            <pc:sldMk cId="837518338" sldId="500"/>
            <ac:spMk id="287752" creationId="{00000000-0000-0000-0000-000000000000}"/>
          </ac:spMkLst>
        </pc:spChg>
        <pc:grpChg chg="add mod">
          <ac:chgData name="Mate Csanad" userId="318b3dc6109a1aac" providerId="LiveId" clId="{E6ADE5BD-9C10-48C1-8A9F-228B16CAC48B}" dt="2024-02-24T13:30:41.257" v="4749" actId="164"/>
          <ac:grpSpMkLst>
            <pc:docMk/>
            <pc:sldMk cId="837518338" sldId="500"/>
            <ac:grpSpMk id="12" creationId="{F06A3602-1CE4-9ED1-65D4-A6EB814550CF}"/>
          </ac:grpSpMkLst>
        </pc:grpChg>
        <pc:picChg chg="add mod">
          <ac:chgData name="Mate Csanad" userId="318b3dc6109a1aac" providerId="LiveId" clId="{E6ADE5BD-9C10-48C1-8A9F-228B16CAC48B}" dt="2024-02-24T13:30:41.257" v="4749" actId="164"/>
          <ac:picMkLst>
            <pc:docMk/>
            <pc:sldMk cId="837518338" sldId="500"/>
            <ac:picMk id="7" creationId="{6B4F582F-5DEC-D732-45D6-7CA862154CAC}"/>
          </ac:picMkLst>
        </pc:picChg>
        <pc:picChg chg="add mod">
          <ac:chgData name="Mate Csanad" userId="318b3dc6109a1aac" providerId="LiveId" clId="{E6ADE5BD-9C10-48C1-8A9F-228B16CAC48B}" dt="2024-02-24T13:29:35.610" v="4722"/>
          <ac:picMkLst>
            <pc:docMk/>
            <pc:sldMk cId="837518338" sldId="500"/>
            <ac:picMk id="88068" creationId="{00000000-0000-0000-0000-000000000000}"/>
          </ac:picMkLst>
        </pc:picChg>
      </pc:sldChg>
      <pc:sldChg chg="add del">
        <pc:chgData name="Mate Csanad" userId="318b3dc6109a1aac" providerId="LiveId" clId="{E6ADE5BD-9C10-48C1-8A9F-228B16CAC48B}" dt="2024-02-25T07:43:18.061" v="7171" actId="2696"/>
        <pc:sldMkLst>
          <pc:docMk/>
          <pc:sldMk cId="2818190057" sldId="501"/>
        </pc:sldMkLst>
      </pc:sldChg>
      <pc:sldChg chg="addSp modSp new del mod">
        <pc:chgData name="Mate Csanad" userId="318b3dc6109a1aac" providerId="LiveId" clId="{E6ADE5BD-9C10-48C1-8A9F-228B16CAC48B}" dt="2024-02-24T13:49:14.772" v="5179" actId="2696"/>
        <pc:sldMkLst>
          <pc:docMk/>
          <pc:sldMk cId="2925218916" sldId="501"/>
        </pc:sldMkLst>
        <pc:spChg chg="mod">
          <ac:chgData name="Mate Csanad" userId="318b3dc6109a1aac" providerId="LiveId" clId="{E6ADE5BD-9C10-48C1-8A9F-228B16CAC48B}" dt="2024-02-24T13:48:39.992" v="5168" actId="20577"/>
          <ac:spMkLst>
            <pc:docMk/>
            <pc:sldMk cId="2925218916" sldId="501"/>
            <ac:spMk id="2" creationId="{A8EB462D-5ADB-682B-A464-95D165794045}"/>
          </ac:spMkLst>
        </pc:spChg>
        <pc:spChg chg="mod">
          <ac:chgData name="Mate Csanad" userId="318b3dc6109a1aac" providerId="LiveId" clId="{E6ADE5BD-9C10-48C1-8A9F-228B16CAC48B}" dt="2024-02-24T13:49:08.826" v="5177" actId="20577"/>
          <ac:spMkLst>
            <pc:docMk/>
            <pc:sldMk cId="2925218916" sldId="501"/>
            <ac:spMk id="3" creationId="{307D28F8-F0D8-C89D-0D52-5F9681B67177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18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1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1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2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3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4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5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6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7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2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3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8:48.158" v="5170"/>
          <ac:spMkLst>
            <pc:docMk/>
            <pc:sldMk cId="2925218916" sldId="501"/>
            <ac:spMk id="90131" creationId="{00000000-0000-0000-0000-000000000000}"/>
          </ac:spMkLst>
        </pc:spChg>
        <pc:picChg chg="add mod">
          <ac:chgData name="Mate Csanad" userId="318b3dc6109a1aac" providerId="LiveId" clId="{E6ADE5BD-9C10-48C1-8A9F-228B16CAC48B}" dt="2024-02-24T13:48:48.158" v="5170"/>
          <ac:picMkLst>
            <pc:docMk/>
            <pc:sldMk cId="2925218916" sldId="501"/>
            <ac:picMk id="90117" creationId="{00000000-0000-0000-0000-000000000000}"/>
          </ac:picMkLst>
        </pc:picChg>
        <pc:picChg chg="add mod modCrop">
          <ac:chgData name="Mate Csanad" userId="318b3dc6109a1aac" providerId="LiveId" clId="{E6ADE5BD-9C10-48C1-8A9F-228B16CAC48B}" dt="2024-02-24T13:49:01.400" v="5173" actId="1076"/>
          <ac:picMkLst>
            <pc:docMk/>
            <pc:sldMk cId="2925218916" sldId="501"/>
            <ac:picMk id="90128" creationId="{00000000-0000-0000-0000-000000000000}"/>
          </ac:picMkLst>
        </pc:picChg>
      </pc:sldChg>
      <pc:sldChg chg="addSp delSp modSp add mod">
        <pc:chgData name="Mate Csanad" userId="318b3dc6109a1aac" providerId="LiveId" clId="{E6ADE5BD-9C10-48C1-8A9F-228B16CAC48B}" dt="2024-02-25T13:56:59.472" v="7430"/>
        <pc:sldMkLst>
          <pc:docMk/>
          <pc:sldMk cId="4091300533" sldId="501"/>
        </pc:sldMkLst>
        <pc:picChg chg="add del mod ord modCrop">
          <ac:chgData name="Mate Csanad" userId="318b3dc6109a1aac" providerId="LiveId" clId="{E6ADE5BD-9C10-48C1-8A9F-228B16CAC48B}" dt="2024-02-25T13:56:54.405" v="7429" actId="478"/>
          <ac:picMkLst>
            <pc:docMk/>
            <pc:sldMk cId="4091300533" sldId="501"/>
            <ac:picMk id="6" creationId="{2D6229A8-1080-69EE-ABC6-B54A9E52C763}"/>
          </ac:picMkLst>
        </pc:picChg>
        <pc:picChg chg="add del mod">
          <ac:chgData name="Mate Csanad" userId="318b3dc6109a1aac" providerId="LiveId" clId="{E6ADE5BD-9C10-48C1-8A9F-228B16CAC48B}" dt="2024-02-25T13:56:59.472" v="7430"/>
          <ac:picMkLst>
            <pc:docMk/>
            <pc:sldMk cId="4091300533" sldId="501"/>
            <ac:picMk id="90117" creationId="{7ACA0DFB-BB62-3BD2-60E0-BDE218EDE7AA}"/>
          </ac:picMkLst>
        </pc:picChg>
      </pc:sldChg>
      <pc:sldChg chg="add">
        <pc:chgData name="Mate Csanad" userId="318b3dc6109a1aac" providerId="LiveId" clId="{E6ADE5BD-9C10-48C1-8A9F-228B16CAC48B}" dt="2024-02-25T07:43:24.291" v="7174"/>
        <pc:sldMkLst>
          <pc:docMk/>
          <pc:sldMk cId="1572676887" sldId="502"/>
        </pc:sldMkLst>
      </pc:sldChg>
      <pc:sldChg chg="addSp modSp new del mod modAnim">
        <pc:chgData name="Mate Csanad" userId="318b3dc6109a1aac" providerId="LiveId" clId="{E6ADE5BD-9C10-48C1-8A9F-228B16CAC48B}" dt="2024-02-25T07:43:22.931" v="7173" actId="2696"/>
        <pc:sldMkLst>
          <pc:docMk/>
          <pc:sldMk cId="3985589732" sldId="502"/>
        </pc:sldMkLst>
        <pc:spChg chg="mod">
          <ac:chgData name="Mate Csanad" userId="318b3dc6109a1aac" providerId="LiveId" clId="{E6ADE5BD-9C10-48C1-8A9F-228B16CAC48B}" dt="2024-02-24T13:49:37.411" v="5213" actId="20577"/>
          <ac:spMkLst>
            <pc:docMk/>
            <pc:sldMk cId="3985589732" sldId="502"/>
            <ac:spMk id="2" creationId="{1AD8086A-DAF5-4BC8-F85C-C96AEDBB83F9}"/>
          </ac:spMkLst>
        </pc:spChg>
        <pc:spChg chg="mod">
          <ac:chgData name="Mate Csanad" userId="318b3dc6109a1aac" providerId="LiveId" clId="{E6ADE5BD-9C10-48C1-8A9F-228B16CAC48B}" dt="2024-02-24T13:49:49.149" v="5218" actId="20577"/>
          <ac:spMkLst>
            <pc:docMk/>
            <pc:sldMk cId="3985589732" sldId="502"/>
            <ac:spMk id="3" creationId="{B766CDC2-D2D0-968D-FB4D-67187744B990}"/>
          </ac:spMkLst>
        </pc:spChg>
        <pc:spChg chg="add mod">
          <ac:chgData name="Mate Csanad" userId="318b3dc6109a1aac" providerId="LiveId" clId="{E6ADE5BD-9C10-48C1-8A9F-228B16CAC48B}" dt="2024-02-24T13:49:42.647" v="5215"/>
          <ac:spMkLst>
            <pc:docMk/>
            <pc:sldMk cId="3985589732" sldId="502"/>
            <ac:spMk id="92167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9:42.647" v="5215"/>
          <ac:spMkLst>
            <pc:docMk/>
            <pc:sldMk cId="3985589732" sldId="502"/>
            <ac:spMk id="27956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9:42.647" v="5215"/>
          <ac:spMkLst>
            <pc:docMk/>
            <pc:sldMk cId="3985589732" sldId="502"/>
            <ac:spMk id="27957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49:42.647" v="5215"/>
          <ac:spMkLst>
            <pc:docMk/>
            <pc:sldMk cId="3985589732" sldId="502"/>
            <ac:spMk id="279571" creationId="{00000000-0000-0000-0000-000000000000}"/>
          </ac:spMkLst>
        </pc:spChg>
        <pc:picChg chg="add mod">
          <ac:chgData name="Mate Csanad" userId="318b3dc6109a1aac" providerId="LiveId" clId="{E6ADE5BD-9C10-48C1-8A9F-228B16CAC48B}" dt="2024-02-24T13:49:42.647" v="5215"/>
          <ac:picMkLst>
            <pc:docMk/>
            <pc:sldMk cId="3985589732" sldId="502"/>
            <ac:picMk id="92165" creationId="{00000000-0000-0000-0000-000000000000}"/>
          </ac:picMkLst>
        </pc:picChg>
        <pc:picChg chg="add mod">
          <ac:chgData name="Mate Csanad" userId="318b3dc6109a1aac" providerId="LiveId" clId="{E6ADE5BD-9C10-48C1-8A9F-228B16CAC48B}" dt="2024-02-24T13:49:42.647" v="5215"/>
          <ac:picMkLst>
            <pc:docMk/>
            <pc:sldMk cId="3985589732" sldId="502"/>
            <ac:picMk id="92166" creationId="{00000000-0000-0000-0000-000000000000}"/>
          </ac:picMkLst>
        </pc:picChg>
        <pc:picChg chg="add mod">
          <ac:chgData name="Mate Csanad" userId="318b3dc6109a1aac" providerId="LiveId" clId="{E6ADE5BD-9C10-48C1-8A9F-228B16CAC48B}" dt="2024-02-24T13:49:42.647" v="5215"/>
          <ac:picMkLst>
            <pc:docMk/>
            <pc:sldMk cId="3985589732" sldId="502"/>
            <ac:picMk id="279557" creationId="{00000000-0000-0000-0000-000000000000}"/>
          </ac:picMkLst>
        </pc:picChg>
      </pc:sldChg>
      <pc:sldChg chg="add del">
        <pc:chgData name="Mate Csanad" userId="318b3dc6109a1aac" providerId="LiveId" clId="{E6ADE5BD-9C10-48C1-8A9F-228B16CAC48B}" dt="2024-02-25T07:43:27.909" v="7175" actId="2696"/>
        <pc:sldMkLst>
          <pc:docMk/>
          <pc:sldMk cId="1760963560" sldId="503"/>
        </pc:sldMkLst>
      </pc:sldChg>
      <pc:sldChg chg="addSp delSp modSp new del mod ord addAnim delAnim modAnim">
        <pc:chgData name="Mate Csanad" userId="318b3dc6109a1aac" providerId="LiveId" clId="{E6ADE5BD-9C10-48C1-8A9F-228B16CAC48B}" dt="2024-02-24T13:54:11.432" v="5461" actId="2696"/>
        <pc:sldMkLst>
          <pc:docMk/>
          <pc:sldMk cId="2758612752" sldId="503"/>
        </pc:sldMkLst>
        <pc:spChg chg="mod">
          <ac:chgData name="Mate Csanad" userId="318b3dc6109a1aac" providerId="LiveId" clId="{E6ADE5BD-9C10-48C1-8A9F-228B16CAC48B}" dt="2024-02-24T13:50:18.613" v="5267" actId="20577"/>
          <ac:spMkLst>
            <pc:docMk/>
            <pc:sldMk cId="2758612752" sldId="503"/>
            <ac:spMk id="2" creationId="{D34D4454-5101-6337-7B61-5458FEA7048B}"/>
          </ac:spMkLst>
        </pc:spChg>
        <pc:spChg chg="mod">
          <ac:chgData name="Mate Csanad" userId="318b3dc6109a1aac" providerId="LiveId" clId="{E6ADE5BD-9C10-48C1-8A9F-228B16CAC48B}" dt="2024-02-24T13:54:00.084" v="5459" actId="20577"/>
          <ac:spMkLst>
            <pc:docMk/>
            <pc:sldMk cId="2758612752" sldId="503"/>
            <ac:spMk id="3" creationId="{DE775E70-0A1D-8EEB-ADAF-C1104521D311}"/>
          </ac:spMkLst>
        </pc:spChg>
        <pc:spChg chg="add mod">
          <ac:chgData name="Mate Csanad" userId="318b3dc6109a1aac" providerId="LiveId" clId="{E6ADE5BD-9C10-48C1-8A9F-228B16CAC48B}" dt="2024-02-24T13:51:33.160" v="5305" actId="1076"/>
          <ac:spMkLst>
            <pc:docMk/>
            <pc:sldMk cId="2758612752" sldId="503"/>
            <ac:spMk id="8" creationId="{3CAAC12E-B4B6-9031-81CA-36234A176F62}"/>
          </ac:spMkLst>
        </pc:spChg>
        <pc:spChg chg="add mod">
          <ac:chgData name="Mate Csanad" userId="318b3dc6109a1aac" providerId="LiveId" clId="{E6ADE5BD-9C10-48C1-8A9F-228B16CAC48B}" dt="2024-02-24T13:51:56.426" v="5318" actId="1076"/>
          <ac:spMkLst>
            <pc:docMk/>
            <pc:sldMk cId="2758612752" sldId="503"/>
            <ac:spMk id="9" creationId="{3DE7453B-61AB-67A9-7517-DCA6301E0E69}"/>
          </ac:spMkLst>
        </pc:spChg>
        <pc:spChg chg="add mod">
          <ac:chgData name="Mate Csanad" userId="318b3dc6109a1aac" providerId="LiveId" clId="{E6ADE5BD-9C10-48C1-8A9F-228B16CAC48B}" dt="2024-02-24T13:51:02.423" v="5281" actId="1076"/>
          <ac:spMkLst>
            <pc:docMk/>
            <pc:sldMk cId="2758612752" sldId="503"/>
            <ac:spMk id="512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1:02.423" v="5281" actId="1076"/>
          <ac:spMkLst>
            <pc:docMk/>
            <pc:sldMk cId="2758612752" sldId="503"/>
            <ac:spMk id="513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1:02.423" v="5281" actId="1076"/>
          <ac:spMkLst>
            <pc:docMk/>
            <pc:sldMk cId="2758612752" sldId="503"/>
            <ac:spMk id="513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2:27.893" v="5332" actId="404"/>
          <ac:spMkLst>
            <pc:docMk/>
            <pc:sldMk cId="2758612752" sldId="503"/>
            <ac:spMk id="51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2:27.893" v="5332" actId="404"/>
          <ac:spMkLst>
            <pc:docMk/>
            <pc:sldMk cId="2758612752" sldId="503"/>
            <ac:spMk id="514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2:27.893" v="5332" actId="404"/>
          <ac:spMkLst>
            <pc:docMk/>
            <pc:sldMk cId="2758612752" sldId="503"/>
            <ac:spMk id="514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0:44.444" v="5277"/>
          <ac:spMkLst>
            <pc:docMk/>
            <pc:sldMk cId="2758612752" sldId="503"/>
            <ac:spMk id="514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0:44.444" v="5277"/>
          <ac:spMkLst>
            <pc:docMk/>
            <pc:sldMk cId="2758612752" sldId="503"/>
            <ac:spMk id="51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0:44.444" v="5277"/>
          <ac:spMkLst>
            <pc:docMk/>
            <pc:sldMk cId="2758612752" sldId="503"/>
            <ac:spMk id="514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0:44.444" v="5277"/>
          <ac:spMkLst>
            <pc:docMk/>
            <pc:sldMk cId="2758612752" sldId="503"/>
            <ac:spMk id="515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0:44.444" v="5277"/>
          <ac:spMkLst>
            <pc:docMk/>
            <pc:sldMk cId="2758612752" sldId="503"/>
            <ac:spMk id="515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2:27.893" v="5332" actId="404"/>
          <ac:spMkLst>
            <pc:docMk/>
            <pc:sldMk cId="2758612752" sldId="503"/>
            <ac:spMk id="2908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2:27.893" v="5332" actId="404"/>
          <ac:spMkLst>
            <pc:docMk/>
            <pc:sldMk cId="2758612752" sldId="503"/>
            <ac:spMk id="290842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1:02.423" v="5281" actId="1076"/>
          <ac:spMkLst>
            <pc:docMk/>
            <pc:sldMk cId="2758612752" sldId="503"/>
            <ac:spMk id="290844" creationId="{00000000-0000-0000-0000-000000000000}"/>
          </ac:spMkLst>
        </pc:spChg>
        <pc:spChg chg="add del mod">
          <ac:chgData name="Mate Csanad" userId="318b3dc6109a1aac" providerId="LiveId" clId="{E6ADE5BD-9C10-48C1-8A9F-228B16CAC48B}" dt="2024-02-24T13:52:57.990" v="5336" actId="478"/>
          <ac:spMkLst>
            <pc:docMk/>
            <pc:sldMk cId="2758612752" sldId="503"/>
            <ac:spMk id="290845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1:02.423" v="5281" actId="1076"/>
          <ac:spMkLst>
            <pc:docMk/>
            <pc:sldMk cId="2758612752" sldId="503"/>
            <ac:spMk id="290854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3:05.545" v="5338" actId="113"/>
          <ac:spMkLst>
            <pc:docMk/>
            <pc:sldMk cId="2758612752" sldId="503"/>
            <ac:spMk id="29085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3:05.545" v="5338" actId="113"/>
          <ac:spMkLst>
            <pc:docMk/>
            <pc:sldMk cId="2758612752" sldId="503"/>
            <ac:spMk id="290860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3:51:30.325" v="5304" actId="478"/>
          <ac:grpSpMkLst>
            <pc:docMk/>
            <pc:sldMk cId="2758612752" sldId="503"/>
            <ac:grpSpMk id="6" creationId="{00000000-0000-0000-0000-000000000000}"/>
          </ac:grpSpMkLst>
        </pc:grpChg>
        <pc:grpChg chg="add mod">
          <ac:chgData name="Mate Csanad" userId="318b3dc6109a1aac" providerId="LiveId" clId="{E6ADE5BD-9C10-48C1-8A9F-228B16CAC48B}" dt="2024-02-24T13:52:27.893" v="5332" actId="404"/>
          <ac:grpSpMkLst>
            <pc:docMk/>
            <pc:sldMk cId="2758612752" sldId="503"/>
            <ac:grpSpMk id="7" creationId="{00000000-0000-0000-0000-000000000000}"/>
          </ac:grpSpMkLst>
        </pc:grpChg>
        <pc:grpChg chg="add mod">
          <ac:chgData name="Mate Csanad" userId="318b3dc6109a1aac" providerId="LiveId" clId="{E6ADE5BD-9C10-48C1-8A9F-228B16CAC48B}" dt="2024-02-24T13:50:44.444" v="5277"/>
          <ac:grpSpMkLst>
            <pc:docMk/>
            <pc:sldMk cId="2758612752" sldId="503"/>
            <ac:grpSpMk id="5128" creationId="{00000000-0000-0000-0000-000000000000}"/>
          </ac:grpSpMkLst>
        </pc:grpChg>
        <pc:grpChg chg="mod">
          <ac:chgData name="Mate Csanad" userId="318b3dc6109a1aac" providerId="LiveId" clId="{E6ADE5BD-9C10-48C1-8A9F-228B16CAC48B}" dt="2024-02-24T13:52:27.893" v="5332" actId="404"/>
          <ac:grpSpMkLst>
            <pc:docMk/>
            <pc:sldMk cId="2758612752" sldId="503"/>
            <ac:grpSpMk id="5140" creationId="{00000000-0000-0000-0000-000000000000}"/>
          </ac:grpSpMkLst>
        </pc:grpChg>
        <pc:graphicFrameChg chg="add del mod topLvl">
          <ac:chgData name="Mate Csanad" userId="318b3dc6109a1aac" providerId="LiveId" clId="{E6ADE5BD-9C10-48C1-8A9F-228B16CAC48B}" dt="2024-02-24T13:51:53.726" v="5317" actId="478"/>
          <ac:graphicFrameMkLst>
            <pc:docMk/>
            <pc:sldMk cId="2758612752" sldId="503"/>
            <ac:graphicFrameMk id="5122" creationId="{00000000-0000-0000-0000-000000000000}"/>
          </ac:graphicFrameMkLst>
        </pc:graphicFrameChg>
        <pc:graphicFrameChg chg="add del mod topLvl">
          <ac:chgData name="Mate Csanad" userId="318b3dc6109a1aac" providerId="LiveId" clId="{E6ADE5BD-9C10-48C1-8A9F-228B16CAC48B}" dt="2024-02-24T13:51:30.325" v="5304" actId="478"/>
          <ac:graphicFrameMkLst>
            <pc:docMk/>
            <pc:sldMk cId="2758612752" sldId="503"/>
            <ac:graphicFrameMk id="5123" creationId="{00000000-0000-0000-0000-000000000000}"/>
          </ac:graphicFrameMkLst>
        </pc:graphicFrameChg>
        <pc:picChg chg="mod">
          <ac:chgData name="Mate Csanad" userId="318b3dc6109a1aac" providerId="LiveId" clId="{E6ADE5BD-9C10-48C1-8A9F-228B16CAC48B}" dt="2024-02-24T13:50:49.278" v="5278"/>
          <ac:picMkLst>
            <pc:docMk/>
            <pc:sldMk cId="2758612752" sldId="503"/>
            <ac:picMk id="5146" creationId="{00000000-0000-0000-0000-000000000000}"/>
          </ac:picMkLst>
        </pc:picChg>
      </pc:sldChg>
      <pc:sldChg chg="new del">
        <pc:chgData name="Mate Csanad" userId="318b3dc6109a1aac" providerId="LiveId" clId="{E6ADE5BD-9C10-48C1-8A9F-228B16CAC48B}" dt="2024-02-24T13:50:02.258" v="5221" actId="680"/>
        <pc:sldMkLst>
          <pc:docMk/>
          <pc:sldMk cId="3664602888" sldId="503"/>
        </pc:sldMkLst>
      </pc:sldChg>
      <pc:sldChg chg="add">
        <pc:chgData name="Mate Csanad" userId="318b3dc6109a1aac" providerId="LiveId" clId="{E6ADE5BD-9C10-48C1-8A9F-228B16CAC48B}" dt="2024-02-25T07:43:29.339" v="7176"/>
        <pc:sldMkLst>
          <pc:docMk/>
          <pc:sldMk cId="4101362529" sldId="503"/>
        </pc:sldMkLst>
      </pc:sldChg>
      <pc:sldChg chg="addSp delSp modSp new del mod modClrScheme chgLayout">
        <pc:chgData name="Mate Csanad" userId="318b3dc6109a1aac" providerId="LiveId" clId="{E6ADE5BD-9C10-48C1-8A9F-228B16CAC48B}" dt="2024-02-24T13:54:31.145" v="5467" actId="47"/>
        <pc:sldMkLst>
          <pc:docMk/>
          <pc:sldMk cId="4283338385" sldId="504"/>
        </pc:sldMkLst>
        <pc:spChg chg="del mod ord">
          <ac:chgData name="Mate Csanad" userId="318b3dc6109a1aac" providerId="LiveId" clId="{E6ADE5BD-9C10-48C1-8A9F-228B16CAC48B}" dt="2024-02-24T13:54:28.039" v="5464" actId="700"/>
          <ac:spMkLst>
            <pc:docMk/>
            <pc:sldMk cId="4283338385" sldId="504"/>
            <ac:spMk id="2" creationId="{69B80209-0D9C-C1F8-61E4-CB2C0D517711}"/>
          </ac:spMkLst>
        </pc:spChg>
        <pc:spChg chg="mod ord">
          <ac:chgData name="Mate Csanad" userId="318b3dc6109a1aac" providerId="LiveId" clId="{E6ADE5BD-9C10-48C1-8A9F-228B16CAC48B}" dt="2024-02-24T13:54:28.039" v="5464" actId="700"/>
          <ac:spMkLst>
            <pc:docMk/>
            <pc:sldMk cId="4283338385" sldId="504"/>
            <ac:spMk id="3" creationId="{289C5A0C-E7D9-6844-FFC9-36FDF1A1A306}"/>
          </ac:spMkLst>
        </pc:spChg>
        <pc:spChg chg="add mod ord">
          <ac:chgData name="Mate Csanad" userId="318b3dc6109a1aac" providerId="LiveId" clId="{E6ADE5BD-9C10-48C1-8A9F-228B16CAC48B}" dt="2024-02-24T13:54:28.105" v="5465" actId="27636"/>
          <ac:spMkLst>
            <pc:docMk/>
            <pc:sldMk cId="4283338385" sldId="504"/>
            <ac:spMk id="4" creationId="{64CEA892-23F2-6FE4-3881-EDE318112FBF}"/>
          </ac:spMkLst>
        </pc:spChg>
        <pc:spChg chg="add mod ord">
          <ac:chgData name="Mate Csanad" userId="318b3dc6109a1aac" providerId="LiveId" clId="{E6ADE5BD-9C10-48C1-8A9F-228B16CAC48B}" dt="2024-02-24T13:54:28.039" v="5464" actId="700"/>
          <ac:spMkLst>
            <pc:docMk/>
            <pc:sldMk cId="4283338385" sldId="504"/>
            <ac:spMk id="5" creationId="{180E1965-5782-BAC5-3406-D11E8BCC1C9D}"/>
          </ac:spMkLst>
        </pc:spChg>
      </pc:sldChg>
      <pc:sldChg chg="add">
        <pc:chgData name="Mate Csanad" userId="318b3dc6109a1aac" providerId="LiveId" clId="{E6ADE5BD-9C10-48C1-8A9F-228B16CAC48B}" dt="2024-02-24T13:57:52.919" v="5591"/>
        <pc:sldMkLst>
          <pc:docMk/>
          <pc:sldMk cId="615175694" sldId="505"/>
        </pc:sldMkLst>
      </pc:sldChg>
      <pc:sldChg chg="addSp delSp modSp new del mod">
        <pc:chgData name="Mate Csanad" userId="318b3dc6109a1aac" providerId="LiveId" clId="{E6ADE5BD-9C10-48C1-8A9F-228B16CAC48B}" dt="2024-02-24T13:57:49.171" v="5590" actId="2696"/>
        <pc:sldMkLst>
          <pc:docMk/>
          <pc:sldMk cId="2467871680" sldId="505"/>
        </pc:sldMkLst>
        <pc:spChg chg="mod">
          <ac:chgData name="Mate Csanad" userId="318b3dc6109a1aac" providerId="LiveId" clId="{E6ADE5BD-9C10-48C1-8A9F-228B16CAC48B}" dt="2024-02-24T13:54:34.402" v="5481" actId="20577"/>
          <ac:spMkLst>
            <pc:docMk/>
            <pc:sldMk cId="2467871680" sldId="505"/>
            <ac:spMk id="2" creationId="{5B64B658-0C80-4457-7D7B-2B81465A4063}"/>
          </ac:spMkLst>
        </pc:spChg>
        <pc:spChg chg="mod">
          <ac:chgData name="Mate Csanad" userId="318b3dc6109a1aac" providerId="LiveId" clId="{E6ADE5BD-9C10-48C1-8A9F-228B16CAC48B}" dt="2024-02-24T13:57:25.348" v="5583" actId="20577"/>
          <ac:spMkLst>
            <pc:docMk/>
            <pc:sldMk cId="2467871680" sldId="505"/>
            <ac:spMk id="3" creationId="{9B0C4588-DF37-E4F7-BB68-673998AC11FD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84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8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88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89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0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1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2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3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4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5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6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8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299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0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1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2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3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4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5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6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8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09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0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1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2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3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4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5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6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8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19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0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1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2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3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4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5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6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28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4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58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59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60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61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62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63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64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65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973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7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7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7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8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39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0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1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2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3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4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5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6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7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8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49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0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1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2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3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4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7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5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8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69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0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1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2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3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4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5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6" creationId="{00000000-0000-0000-0000-000000000000}"/>
          </ac:spMkLst>
        </pc:spChg>
        <pc:spChg chg="mod">
          <ac:chgData name="Mate Csanad" userId="318b3dc6109a1aac" providerId="LiveId" clId="{E6ADE5BD-9C10-48C1-8A9F-228B16CAC48B}" dt="2024-02-24T13:55:25.720" v="5498" actId="165"/>
          <ac:spMkLst>
            <pc:docMk/>
            <pc:sldMk cId="2467871680" sldId="505"/>
            <ac:spMk id="97577" creationId="{00000000-0000-0000-0000-000000000000}"/>
          </ac:spMkLst>
        </pc:spChg>
        <pc:spChg chg="add mod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233763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233767" creationId="{00000000-0000-0000-0000-000000000000}"/>
          </ac:spMkLst>
        </pc:spChg>
        <pc:spChg chg="add mod topLvl">
          <ac:chgData name="Mate Csanad" userId="318b3dc6109a1aac" providerId="LiveId" clId="{E6ADE5BD-9C10-48C1-8A9F-228B16CAC48B}" dt="2024-02-24T13:57:47.827" v="5589" actId="164"/>
          <ac:spMkLst>
            <pc:docMk/>
            <pc:sldMk cId="2467871680" sldId="505"/>
            <ac:spMk id="233769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3:55:25.720" v="5498" actId="165"/>
          <ac:grpSpMkLst>
            <pc:docMk/>
            <pc:sldMk cId="2467871680" sldId="505"/>
            <ac:grpSpMk id="6" creationId="{C08A1643-292F-CA7B-338F-5B18215B54E9}"/>
          </ac:grpSpMkLst>
        </pc:grpChg>
        <pc:grpChg chg="add mod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11" creationId="{664FD9F3-2449-48DE-9BCF-0EA4699FDF09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285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286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29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0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1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2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3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4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5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6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7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8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39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0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1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2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3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4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5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6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8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49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0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1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2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3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4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5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6" creationId="{00000000-0000-0000-0000-000000000000}"/>
          </ac:grpSpMkLst>
        </pc:grpChg>
        <pc:grpChg chg="add mod topLvl">
          <ac:chgData name="Mate Csanad" userId="318b3dc6109a1aac" providerId="LiveId" clId="{E6ADE5BD-9C10-48C1-8A9F-228B16CAC48B}" dt="2024-02-24T13:57:47.827" v="5589" actId="164"/>
          <ac:grpSpMkLst>
            <pc:docMk/>
            <pc:sldMk cId="2467871680" sldId="505"/>
            <ac:grpSpMk id="97357" creationId="{00000000-0000-0000-0000-000000000000}"/>
          </ac:grpSpMkLst>
        </pc:grpChg>
        <pc:grpChg chg="mod">
          <ac:chgData name="Mate Csanad" userId="318b3dc6109a1aac" providerId="LiveId" clId="{E6ADE5BD-9C10-48C1-8A9F-228B16CAC48B}" dt="2024-02-24T13:55:25.720" v="5498" actId="165"/>
          <ac:grpSpMkLst>
            <pc:docMk/>
            <pc:sldMk cId="2467871680" sldId="505"/>
            <ac:grpSpMk id="97554" creationId="{00000000-0000-0000-0000-000000000000}"/>
          </ac:grpSpMkLst>
        </pc:grpChg>
        <pc:grpChg chg="mod">
          <ac:chgData name="Mate Csanad" userId="318b3dc6109a1aac" providerId="LiveId" clId="{E6ADE5BD-9C10-48C1-8A9F-228B16CAC48B}" dt="2024-02-24T13:55:25.720" v="5498" actId="165"/>
          <ac:grpSpMkLst>
            <pc:docMk/>
            <pc:sldMk cId="2467871680" sldId="505"/>
            <ac:grpSpMk id="97555" creationId="{00000000-0000-0000-0000-000000000000}"/>
          </ac:grpSpMkLst>
        </pc:grpChg>
        <pc:grpChg chg="mod">
          <ac:chgData name="Mate Csanad" userId="318b3dc6109a1aac" providerId="LiveId" clId="{E6ADE5BD-9C10-48C1-8A9F-228B16CAC48B}" dt="2024-02-24T13:55:25.720" v="5498" actId="165"/>
          <ac:grpSpMkLst>
            <pc:docMk/>
            <pc:sldMk cId="2467871680" sldId="505"/>
            <ac:grpSpMk id="97566" creationId="{00000000-0000-0000-0000-000000000000}"/>
          </ac:grpSpMkLst>
        </pc:grpChg>
        <pc:grpChg chg="mod">
          <ac:chgData name="Mate Csanad" userId="318b3dc6109a1aac" providerId="LiveId" clId="{E6ADE5BD-9C10-48C1-8A9F-228B16CAC48B}" dt="2024-02-24T13:55:25.720" v="5498" actId="165"/>
          <ac:grpSpMkLst>
            <pc:docMk/>
            <pc:sldMk cId="2467871680" sldId="505"/>
            <ac:grpSpMk id="97567" creationId="{00000000-0000-0000-0000-000000000000}"/>
          </ac:grpSpMkLst>
        </pc:grpChg>
        <pc:cxnChg chg="add mod topLvl">
          <ac:chgData name="Mate Csanad" userId="318b3dc6109a1aac" providerId="LiveId" clId="{E6ADE5BD-9C10-48C1-8A9F-228B16CAC48B}" dt="2024-02-24T13:57:47.827" v="5589" actId="164"/>
          <ac:cxnSpMkLst>
            <pc:docMk/>
            <pc:sldMk cId="2467871680" sldId="505"/>
            <ac:cxnSpMk id="97367" creationId="{00000000-0000-0000-0000-000000000000}"/>
          </ac:cxnSpMkLst>
        </pc:cxnChg>
        <pc:cxnChg chg="add mod topLvl">
          <ac:chgData name="Mate Csanad" userId="318b3dc6109a1aac" providerId="LiveId" clId="{E6ADE5BD-9C10-48C1-8A9F-228B16CAC48B}" dt="2024-02-24T13:57:47.827" v="5589" actId="164"/>
          <ac:cxnSpMkLst>
            <pc:docMk/>
            <pc:sldMk cId="2467871680" sldId="505"/>
            <ac:cxnSpMk id="97368" creationId="{00000000-0000-0000-0000-000000000000}"/>
          </ac:cxnSpMkLst>
        </pc:cxnChg>
        <pc:cxnChg chg="add mod topLvl">
          <ac:chgData name="Mate Csanad" userId="318b3dc6109a1aac" providerId="LiveId" clId="{E6ADE5BD-9C10-48C1-8A9F-228B16CAC48B}" dt="2024-02-24T13:57:47.827" v="5589" actId="164"/>
          <ac:cxnSpMkLst>
            <pc:docMk/>
            <pc:sldMk cId="2467871680" sldId="505"/>
            <ac:cxnSpMk id="97369" creationId="{00000000-0000-0000-0000-000000000000}"/>
          </ac:cxnSpMkLst>
        </pc:cxnChg>
        <pc:cxnChg chg="add mod topLvl">
          <ac:chgData name="Mate Csanad" userId="318b3dc6109a1aac" providerId="LiveId" clId="{E6ADE5BD-9C10-48C1-8A9F-228B16CAC48B}" dt="2024-02-24T13:57:47.827" v="5589" actId="164"/>
          <ac:cxnSpMkLst>
            <pc:docMk/>
            <pc:sldMk cId="2467871680" sldId="505"/>
            <ac:cxnSpMk id="97371" creationId="{00000000-0000-0000-0000-000000000000}"/>
          </ac:cxnSpMkLst>
        </pc:cxnChg>
      </pc:sldChg>
      <pc:sldChg chg="addSp delSp modSp new mod">
        <pc:chgData name="Mate Csanad" userId="318b3dc6109a1aac" providerId="LiveId" clId="{E6ADE5BD-9C10-48C1-8A9F-228B16CAC48B}" dt="2024-02-24T14:15:30.808" v="5818" actId="20577"/>
        <pc:sldMkLst>
          <pc:docMk/>
          <pc:sldMk cId="2950927321" sldId="506"/>
        </pc:sldMkLst>
        <pc:spChg chg="mod">
          <ac:chgData name="Mate Csanad" userId="318b3dc6109a1aac" providerId="LiveId" clId="{E6ADE5BD-9C10-48C1-8A9F-228B16CAC48B}" dt="2024-02-24T13:58:27.647" v="5631" actId="20577"/>
          <ac:spMkLst>
            <pc:docMk/>
            <pc:sldMk cId="2950927321" sldId="506"/>
            <ac:spMk id="2" creationId="{5E270F61-FA73-FB00-89C5-A6252316352D}"/>
          </ac:spMkLst>
        </pc:spChg>
        <pc:spChg chg="mod">
          <ac:chgData name="Mate Csanad" userId="318b3dc6109a1aac" providerId="LiveId" clId="{E6ADE5BD-9C10-48C1-8A9F-228B16CAC48B}" dt="2024-02-24T14:15:30.808" v="5818" actId="20577"/>
          <ac:spMkLst>
            <pc:docMk/>
            <pc:sldMk cId="2950927321" sldId="506"/>
            <ac:spMk id="3" creationId="{EBD0422F-5FAE-A1DB-AC35-16D4AF1BD053}"/>
          </ac:spMkLst>
        </pc:spChg>
        <pc:spChg chg="del mod topLvl">
          <ac:chgData name="Mate Csanad" userId="318b3dc6109a1aac" providerId="LiveId" clId="{E6ADE5BD-9C10-48C1-8A9F-228B16CAC48B}" dt="2024-02-24T14:14:02.699" v="5648" actId="478"/>
          <ac:spMkLst>
            <pc:docMk/>
            <pc:sldMk cId="2950927321" sldId="506"/>
            <ac:spMk id="96261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4T14:14:19.192" v="5655" actId="478"/>
          <ac:spMkLst>
            <pc:docMk/>
            <pc:sldMk cId="2950927321" sldId="506"/>
            <ac:spMk id="96262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4T14:14:13.730" v="5652" actId="478"/>
          <ac:spMkLst>
            <pc:docMk/>
            <pc:sldMk cId="2950927321" sldId="506"/>
            <ac:spMk id="96264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4T14:14:11.293" v="5650" actId="478"/>
          <ac:spMkLst>
            <pc:docMk/>
            <pc:sldMk cId="2950927321" sldId="506"/>
            <ac:spMk id="96265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4T14:14:20.642" v="5656" actId="478"/>
          <ac:spMkLst>
            <pc:docMk/>
            <pc:sldMk cId="2950927321" sldId="506"/>
            <ac:spMk id="96266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4T14:13:34.955" v="5642" actId="165"/>
          <ac:grpSpMkLst>
            <pc:docMk/>
            <pc:sldMk cId="2950927321" sldId="506"/>
            <ac:grpSpMk id="96260" creationId="{00000000-0000-0000-0000-000000000000}"/>
          </ac:grpSpMkLst>
        </pc:grpChg>
        <pc:picChg chg="mod topLvl">
          <ac:chgData name="Mate Csanad" userId="318b3dc6109a1aac" providerId="LiveId" clId="{E6ADE5BD-9C10-48C1-8A9F-228B16CAC48B}" dt="2024-02-24T14:14:35.928" v="5674"/>
          <ac:picMkLst>
            <pc:docMk/>
            <pc:sldMk cId="2950927321" sldId="506"/>
            <ac:picMk id="96263" creationId="{00000000-0000-0000-0000-000000000000}"/>
          </ac:picMkLst>
        </pc:picChg>
      </pc:sldChg>
      <pc:sldChg chg="addSp delSp modSp new del mod modClrScheme chgLayout">
        <pc:chgData name="Mate Csanad" userId="318b3dc6109a1aac" providerId="LiveId" clId="{E6ADE5BD-9C10-48C1-8A9F-228B16CAC48B}" dt="2024-02-24T14:15:52.865" v="5824" actId="47"/>
        <pc:sldMkLst>
          <pc:docMk/>
          <pc:sldMk cId="4195645444" sldId="507"/>
        </pc:sldMkLst>
        <pc:spChg chg="del mod ord">
          <ac:chgData name="Mate Csanad" userId="318b3dc6109a1aac" providerId="LiveId" clId="{E6ADE5BD-9C10-48C1-8A9F-228B16CAC48B}" dt="2024-02-24T14:15:50.319" v="5821" actId="700"/>
          <ac:spMkLst>
            <pc:docMk/>
            <pc:sldMk cId="4195645444" sldId="507"/>
            <ac:spMk id="2" creationId="{AE94DF3C-E915-0E40-0618-457E25EEEA71}"/>
          </ac:spMkLst>
        </pc:spChg>
        <pc:spChg chg="del">
          <ac:chgData name="Mate Csanad" userId="318b3dc6109a1aac" providerId="LiveId" clId="{E6ADE5BD-9C10-48C1-8A9F-228B16CAC48B}" dt="2024-02-24T14:15:50.319" v="5821" actId="700"/>
          <ac:spMkLst>
            <pc:docMk/>
            <pc:sldMk cId="4195645444" sldId="507"/>
            <ac:spMk id="3" creationId="{405ECCCE-B7A3-4BFA-D408-E72A2EEB5945}"/>
          </ac:spMkLst>
        </pc:spChg>
        <pc:spChg chg="del mod ord">
          <ac:chgData name="Mate Csanad" userId="318b3dc6109a1aac" providerId="LiveId" clId="{E6ADE5BD-9C10-48C1-8A9F-228B16CAC48B}" dt="2024-02-24T14:15:50.319" v="5821" actId="700"/>
          <ac:spMkLst>
            <pc:docMk/>
            <pc:sldMk cId="4195645444" sldId="507"/>
            <ac:spMk id="4" creationId="{9B47C162-A8FE-0103-6D01-3755B038E7A7}"/>
          </ac:spMkLst>
        </pc:spChg>
        <pc:spChg chg="mod ord">
          <ac:chgData name="Mate Csanad" userId="318b3dc6109a1aac" providerId="LiveId" clId="{E6ADE5BD-9C10-48C1-8A9F-228B16CAC48B}" dt="2024-02-24T14:15:50.319" v="5821" actId="700"/>
          <ac:spMkLst>
            <pc:docMk/>
            <pc:sldMk cId="4195645444" sldId="507"/>
            <ac:spMk id="5" creationId="{75A6DCA7-10FB-19DD-4CA8-5DCEB28BB0A0}"/>
          </ac:spMkLst>
        </pc:spChg>
        <pc:spChg chg="add mod ord">
          <ac:chgData name="Mate Csanad" userId="318b3dc6109a1aac" providerId="LiveId" clId="{E6ADE5BD-9C10-48C1-8A9F-228B16CAC48B}" dt="2024-02-24T14:15:50.388" v="5822" actId="27636"/>
          <ac:spMkLst>
            <pc:docMk/>
            <pc:sldMk cId="4195645444" sldId="507"/>
            <ac:spMk id="6" creationId="{C301F73D-222C-1FC0-18EF-6FF2D115EC2E}"/>
          </ac:spMkLst>
        </pc:spChg>
        <pc:spChg chg="add mod ord">
          <ac:chgData name="Mate Csanad" userId="318b3dc6109a1aac" providerId="LiveId" clId="{E6ADE5BD-9C10-48C1-8A9F-228B16CAC48B}" dt="2024-02-24T14:15:50.319" v="5821" actId="700"/>
          <ac:spMkLst>
            <pc:docMk/>
            <pc:sldMk cId="4195645444" sldId="507"/>
            <ac:spMk id="7" creationId="{59978666-19FE-617A-D192-610481FF2D4A}"/>
          </ac:spMkLst>
        </pc:spChg>
      </pc:sldChg>
      <pc:sldChg chg="add del">
        <pc:chgData name="Mate Csanad" userId="318b3dc6109a1aac" providerId="LiveId" clId="{E6ADE5BD-9C10-48C1-8A9F-228B16CAC48B}" dt="2024-02-25T07:42:37.695" v="7169" actId="2696"/>
        <pc:sldMkLst>
          <pc:docMk/>
          <pc:sldMk cId="2461552049" sldId="508"/>
        </pc:sldMkLst>
      </pc:sldChg>
      <pc:sldChg chg="addSp modSp new del mod">
        <pc:chgData name="Mate Csanad" userId="318b3dc6109a1aac" providerId="LiveId" clId="{E6ADE5BD-9C10-48C1-8A9F-228B16CAC48B}" dt="2024-02-24T14:18:19.688" v="5949" actId="2696"/>
        <pc:sldMkLst>
          <pc:docMk/>
          <pc:sldMk cId="2893007077" sldId="508"/>
        </pc:sldMkLst>
        <pc:spChg chg="mod">
          <ac:chgData name="Mate Csanad" userId="318b3dc6109a1aac" providerId="LiveId" clId="{E6ADE5BD-9C10-48C1-8A9F-228B16CAC48B}" dt="2024-02-24T14:16:21.832" v="5876" actId="20577"/>
          <ac:spMkLst>
            <pc:docMk/>
            <pc:sldMk cId="2893007077" sldId="508"/>
            <ac:spMk id="2" creationId="{9FE38105-87E1-EFBB-4422-1414A6C6FC3A}"/>
          </ac:spMkLst>
        </pc:spChg>
        <pc:spChg chg="mod">
          <ac:chgData name="Mate Csanad" userId="318b3dc6109a1aac" providerId="LiveId" clId="{E6ADE5BD-9C10-48C1-8A9F-228B16CAC48B}" dt="2024-02-24T14:18:18.315" v="5948" actId="20577"/>
          <ac:spMkLst>
            <pc:docMk/>
            <pc:sldMk cId="2893007077" sldId="508"/>
            <ac:spMk id="3" creationId="{A72DF223-1918-F5B5-B6C9-F21DCA661933}"/>
          </ac:spMkLst>
        </pc:spChg>
        <pc:picChg chg="add mod">
          <ac:chgData name="Mate Csanad" userId="318b3dc6109a1aac" providerId="LiveId" clId="{E6ADE5BD-9C10-48C1-8A9F-228B16CAC48B}" dt="2024-02-24T14:16:45.038" v="5882" actId="14100"/>
          <ac:picMkLst>
            <pc:docMk/>
            <pc:sldMk cId="2893007077" sldId="508"/>
            <ac:picMk id="81925" creationId="{00000000-0000-0000-0000-000000000000}"/>
          </ac:picMkLst>
        </pc:picChg>
        <pc:picChg chg="add mod">
          <ac:chgData name="Mate Csanad" userId="318b3dc6109a1aac" providerId="LiveId" clId="{E6ADE5BD-9C10-48C1-8A9F-228B16CAC48B}" dt="2024-02-24T14:17:05.941" v="5892" actId="1076"/>
          <ac:picMkLst>
            <pc:docMk/>
            <pc:sldMk cId="2893007077" sldId="508"/>
            <ac:picMk id="81926" creationId="{00000000-0000-0000-0000-000000000000}"/>
          </ac:picMkLst>
        </pc:picChg>
      </pc:sldChg>
      <pc:sldChg chg="addSp delSp modSp add mod">
        <pc:chgData name="Mate Csanad" userId="318b3dc6109a1aac" providerId="LiveId" clId="{E6ADE5BD-9C10-48C1-8A9F-228B16CAC48B}" dt="2024-02-25T13:55:52.521" v="7410" actId="1076"/>
        <pc:sldMkLst>
          <pc:docMk/>
          <pc:sldMk cId="3648016961" sldId="508"/>
        </pc:sldMkLst>
        <pc:picChg chg="add mod ord">
          <ac:chgData name="Mate Csanad" userId="318b3dc6109a1aac" providerId="LiveId" clId="{E6ADE5BD-9C10-48C1-8A9F-228B16CAC48B}" dt="2024-02-25T13:55:52.521" v="7410" actId="1076"/>
          <ac:picMkLst>
            <pc:docMk/>
            <pc:sldMk cId="3648016961" sldId="508"/>
            <ac:picMk id="7" creationId="{0AFDA1D7-18B8-92A3-27B4-65045F314D8B}"/>
          </ac:picMkLst>
        </pc:picChg>
        <pc:picChg chg="del">
          <ac:chgData name="Mate Csanad" userId="318b3dc6109a1aac" providerId="LiveId" clId="{E6ADE5BD-9C10-48C1-8A9F-228B16CAC48B}" dt="2024-02-25T13:55:47.158" v="7407" actId="478"/>
          <ac:picMkLst>
            <pc:docMk/>
            <pc:sldMk cId="3648016961" sldId="508"/>
            <ac:picMk id="81925" creationId="{6475DE45-D6B8-69F5-F583-BCC9EF96D79C}"/>
          </ac:picMkLst>
        </pc:picChg>
      </pc:sldChg>
      <pc:sldChg chg="addSp delSp modSp new mod chgLayout">
        <pc:chgData name="Mate Csanad" userId="318b3dc6109a1aac" providerId="LiveId" clId="{E6ADE5BD-9C10-48C1-8A9F-228B16CAC48B}" dt="2024-02-24T14:26:37.235" v="6056"/>
        <pc:sldMkLst>
          <pc:docMk/>
          <pc:sldMk cId="3990060182" sldId="509"/>
        </pc:sldMkLst>
        <pc:spChg chg="mod ord">
          <ac:chgData name="Mate Csanad" userId="318b3dc6109a1aac" providerId="LiveId" clId="{E6ADE5BD-9C10-48C1-8A9F-228B16CAC48B}" dt="2024-02-24T14:25:05.534" v="5999" actId="700"/>
          <ac:spMkLst>
            <pc:docMk/>
            <pc:sldMk cId="3990060182" sldId="509"/>
            <ac:spMk id="2" creationId="{4E433D5E-DFD2-AAA1-2393-FB1BDD7319AD}"/>
          </ac:spMkLst>
        </pc:spChg>
        <pc:spChg chg="del">
          <ac:chgData name="Mate Csanad" userId="318b3dc6109a1aac" providerId="LiveId" clId="{E6ADE5BD-9C10-48C1-8A9F-228B16CAC48B}" dt="2024-02-24T14:21:04.901" v="5995"/>
          <ac:spMkLst>
            <pc:docMk/>
            <pc:sldMk cId="3990060182" sldId="509"/>
            <ac:spMk id="3" creationId="{87C8D6CD-CDAA-96DC-7601-252C93DB131A}"/>
          </ac:spMkLst>
        </pc:spChg>
        <pc:spChg chg="mod ord">
          <ac:chgData name="Mate Csanad" userId="318b3dc6109a1aac" providerId="LiveId" clId="{E6ADE5BD-9C10-48C1-8A9F-228B16CAC48B}" dt="2024-02-24T14:25:05.534" v="5999" actId="700"/>
          <ac:spMkLst>
            <pc:docMk/>
            <pc:sldMk cId="3990060182" sldId="509"/>
            <ac:spMk id="4" creationId="{10D1FC0C-4029-58ED-9A6B-CF742881FAF9}"/>
          </ac:spMkLst>
        </pc:spChg>
        <pc:spChg chg="mod ord">
          <ac:chgData name="Mate Csanad" userId="318b3dc6109a1aac" providerId="LiveId" clId="{E6ADE5BD-9C10-48C1-8A9F-228B16CAC48B}" dt="2024-02-24T14:25:05.534" v="5999" actId="700"/>
          <ac:spMkLst>
            <pc:docMk/>
            <pc:sldMk cId="3990060182" sldId="509"/>
            <ac:spMk id="5" creationId="{D8CB43F7-A75C-9EB6-C771-72286EB0A040}"/>
          </ac:spMkLst>
        </pc:spChg>
        <pc:spChg chg="add del mod">
          <ac:chgData name="Mate Csanad" userId="318b3dc6109a1aac" providerId="LiveId" clId="{E6ADE5BD-9C10-48C1-8A9F-228B16CAC48B}" dt="2024-02-24T14:26:37.235" v="6056"/>
          <ac:spMkLst>
            <pc:docMk/>
            <pc:sldMk cId="3990060182" sldId="509"/>
            <ac:spMk id="11" creationId="{2ACA87FA-36CA-5D9F-EA99-02B42343E013}"/>
          </ac:spMkLst>
        </pc:spChg>
        <pc:spChg chg="add del mod">
          <ac:chgData name="Mate Csanad" userId="318b3dc6109a1aac" providerId="LiveId" clId="{E6ADE5BD-9C10-48C1-8A9F-228B16CAC48B}" dt="2024-02-24T14:25:54.360" v="6022" actId="478"/>
          <ac:spMkLst>
            <pc:docMk/>
            <pc:sldMk cId="3990060182" sldId="509"/>
            <ac:spMk id="15" creationId="{554DB80A-29CF-2A1C-A6AD-F83485724968}"/>
          </ac:spMkLst>
        </pc:spChg>
        <pc:picChg chg="add del mod ord">
          <ac:chgData name="Mate Csanad" userId="318b3dc6109a1aac" providerId="LiveId" clId="{E6ADE5BD-9C10-48C1-8A9F-228B16CAC48B}" dt="2024-02-24T14:25:17.683" v="6003" actId="21"/>
          <ac:picMkLst>
            <pc:docMk/>
            <pc:sldMk cId="3990060182" sldId="509"/>
            <ac:picMk id="7" creationId="{9BFACAA8-8168-6CA7-B9F9-43A29F1A4E4C}"/>
          </ac:picMkLst>
        </pc:picChg>
        <pc:picChg chg="add del mod">
          <ac:chgData name="Mate Csanad" userId="318b3dc6109a1aac" providerId="LiveId" clId="{E6ADE5BD-9C10-48C1-8A9F-228B16CAC48B}" dt="2024-02-24T14:25:17.683" v="6003" actId="21"/>
          <ac:picMkLst>
            <pc:docMk/>
            <pc:sldMk cId="3990060182" sldId="509"/>
            <ac:picMk id="9" creationId="{A94E9045-DFC9-9B89-0DB9-3E4BF197124C}"/>
          </ac:picMkLst>
        </pc:picChg>
        <pc:picChg chg="add del mod">
          <ac:chgData name="Mate Csanad" userId="318b3dc6109a1aac" providerId="LiveId" clId="{E6ADE5BD-9C10-48C1-8A9F-228B16CAC48B}" dt="2024-02-24T14:26:32.792" v="6054" actId="21"/>
          <ac:picMkLst>
            <pc:docMk/>
            <pc:sldMk cId="3990060182" sldId="509"/>
            <ac:picMk id="12" creationId="{9BFACAA8-8168-6CA7-B9F9-43A29F1A4E4C}"/>
          </ac:picMkLst>
        </pc:picChg>
        <pc:picChg chg="add del mod">
          <ac:chgData name="Mate Csanad" userId="318b3dc6109a1aac" providerId="LiveId" clId="{E6ADE5BD-9C10-48C1-8A9F-228B16CAC48B}" dt="2024-02-24T14:26:29.149" v="6052" actId="478"/>
          <ac:picMkLst>
            <pc:docMk/>
            <pc:sldMk cId="3990060182" sldId="509"/>
            <ac:picMk id="13" creationId="{A94E9045-DFC9-9B89-0DB9-3E4BF197124C}"/>
          </ac:picMkLst>
        </pc:picChg>
        <pc:picChg chg="add mod">
          <ac:chgData name="Mate Csanad" userId="318b3dc6109a1aac" providerId="LiveId" clId="{E6ADE5BD-9C10-48C1-8A9F-228B16CAC48B}" dt="2024-02-24T14:26:37.235" v="6056"/>
          <ac:picMkLst>
            <pc:docMk/>
            <pc:sldMk cId="3990060182" sldId="509"/>
            <ac:picMk id="16" creationId="{9BFACAA8-8168-6CA7-B9F9-43A29F1A4E4C}"/>
          </ac:picMkLst>
        </pc:picChg>
      </pc:sldChg>
      <pc:sldChg chg="addSp delSp modSp add mod chgLayout">
        <pc:chgData name="Mate Csanad" userId="318b3dc6109a1aac" providerId="LiveId" clId="{E6ADE5BD-9C10-48C1-8A9F-228B16CAC48B}" dt="2024-02-24T14:26:26.493" v="6051"/>
        <pc:sldMkLst>
          <pc:docMk/>
          <pc:sldMk cId="2159493220" sldId="510"/>
        </pc:sldMkLst>
        <pc:spChg chg="mod ord">
          <ac:chgData name="Mate Csanad" userId="318b3dc6109a1aac" providerId="LiveId" clId="{E6ADE5BD-9C10-48C1-8A9F-228B16CAC48B}" dt="2024-02-24T14:26:19.130" v="6049" actId="700"/>
          <ac:spMkLst>
            <pc:docMk/>
            <pc:sldMk cId="2159493220" sldId="510"/>
            <ac:spMk id="2" creationId="{A7CA3F54-154D-91BD-BB5D-062023C45269}"/>
          </ac:spMkLst>
        </pc:spChg>
        <pc:spChg chg="mod ord">
          <ac:chgData name="Mate Csanad" userId="318b3dc6109a1aac" providerId="LiveId" clId="{E6ADE5BD-9C10-48C1-8A9F-228B16CAC48B}" dt="2024-02-24T14:26:19.130" v="6049" actId="700"/>
          <ac:spMkLst>
            <pc:docMk/>
            <pc:sldMk cId="2159493220" sldId="510"/>
            <ac:spMk id="4" creationId="{6CC57C14-5411-1B61-8572-EBC57A57EECA}"/>
          </ac:spMkLst>
        </pc:spChg>
        <pc:spChg chg="mod ord">
          <ac:chgData name="Mate Csanad" userId="318b3dc6109a1aac" providerId="LiveId" clId="{E6ADE5BD-9C10-48C1-8A9F-228B16CAC48B}" dt="2024-02-24T14:26:19.130" v="6049" actId="700"/>
          <ac:spMkLst>
            <pc:docMk/>
            <pc:sldMk cId="2159493220" sldId="510"/>
            <ac:spMk id="5" creationId="{44A84B46-B465-7B16-A70E-654586906196}"/>
          </ac:spMkLst>
        </pc:spChg>
        <pc:spChg chg="add del mod">
          <ac:chgData name="Mate Csanad" userId="318b3dc6109a1aac" providerId="LiveId" clId="{E6ADE5BD-9C10-48C1-8A9F-228B16CAC48B}" dt="2024-02-24T14:26:19.130" v="6049" actId="700"/>
          <ac:spMkLst>
            <pc:docMk/>
            <pc:sldMk cId="2159493220" sldId="510"/>
            <ac:spMk id="6" creationId="{CB108118-C6D1-60D9-AB42-B1E9CE29C271}"/>
          </ac:spMkLst>
        </pc:spChg>
        <pc:spChg chg="add del mod ord">
          <ac:chgData name="Mate Csanad" userId="318b3dc6109a1aac" providerId="LiveId" clId="{E6ADE5BD-9C10-48C1-8A9F-228B16CAC48B}" dt="2024-02-24T14:26:26.493" v="6051"/>
          <ac:spMkLst>
            <pc:docMk/>
            <pc:sldMk cId="2159493220" sldId="510"/>
            <ac:spMk id="7" creationId="{C122C0DA-B409-8CDD-D6FD-B8DF0B9BD816}"/>
          </ac:spMkLst>
        </pc:spChg>
        <pc:spChg chg="del">
          <ac:chgData name="Mate Csanad" userId="318b3dc6109a1aac" providerId="LiveId" clId="{E6ADE5BD-9C10-48C1-8A9F-228B16CAC48B}" dt="2024-02-24T14:26:07.841" v="6030" actId="478"/>
          <ac:spMkLst>
            <pc:docMk/>
            <pc:sldMk cId="2159493220" sldId="510"/>
            <ac:spMk id="11" creationId="{EA926961-A61D-AE95-7A7E-B557C9A94755}"/>
          </ac:spMkLst>
        </pc:spChg>
        <pc:picChg chg="add mod">
          <ac:chgData name="Mate Csanad" userId="318b3dc6109a1aac" providerId="LiveId" clId="{E6ADE5BD-9C10-48C1-8A9F-228B16CAC48B}" dt="2024-02-24T14:26:26.493" v="6051"/>
          <ac:picMkLst>
            <pc:docMk/>
            <pc:sldMk cId="2159493220" sldId="510"/>
            <ac:picMk id="8" creationId="{B055E07F-F170-8015-D20F-2637283A89E7}"/>
          </ac:picMkLst>
        </pc:picChg>
        <pc:picChg chg="del">
          <ac:chgData name="Mate Csanad" userId="318b3dc6109a1aac" providerId="LiveId" clId="{E6ADE5BD-9C10-48C1-8A9F-228B16CAC48B}" dt="2024-02-24T14:25:59.549" v="6027" actId="478"/>
          <ac:picMkLst>
            <pc:docMk/>
            <pc:sldMk cId="2159493220" sldId="510"/>
            <ac:picMk id="12" creationId="{588C4B14-D44A-5D6D-7026-5753CE8DDE46}"/>
          </ac:picMkLst>
        </pc:picChg>
        <pc:picChg chg="del mod">
          <ac:chgData name="Mate Csanad" userId="318b3dc6109a1aac" providerId="LiveId" clId="{E6ADE5BD-9C10-48C1-8A9F-228B16CAC48B}" dt="2024-02-24T14:26:23.507" v="6050" actId="21"/>
          <ac:picMkLst>
            <pc:docMk/>
            <pc:sldMk cId="2159493220" sldId="510"/>
            <ac:picMk id="13" creationId="{B055E07F-F170-8015-D20F-2637283A89E7}"/>
          </ac:picMkLst>
        </pc:picChg>
      </pc:sldChg>
      <pc:sldChg chg="modSp new del mod">
        <pc:chgData name="Mate Csanad" userId="318b3dc6109a1aac" providerId="LiveId" clId="{E6ADE5BD-9C10-48C1-8A9F-228B16CAC48B}" dt="2024-02-24T14:25:53.919" v="6021" actId="680"/>
        <pc:sldMkLst>
          <pc:docMk/>
          <pc:sldMk cId="2576241701" sldId="510"/>
        </pc:sldMkLst>
        <pc:spChg chg="mod">
          <ac:chgData name="Mate Csanad" userId="318b3dc6109a1aac" providerId="LiveId" clId="{E6ADE5BD-9C10-48C1-8A9F-228B16CAC48B}" dt="2024-02-24T14:25:53.919" v="6021" actId="680"/>
          <ac:spMkLst>
            <pc:docMk/>
            <pc:sldMk cId="2576241701" sldId="510"/>
            <ac:spMk id="2" creationId="{1EEB1DA3-630E-49D1-9632-7A65DB4AEB99}"/>
          </ac:spMkLst>
        </pc:spChg>
      </pc:sldChg>
      <pc:sldChg chg="modSp add del mod">
        <pc:chgData name="Mate Csanad" userId="318b3dc6109a1aac" providerId="LiveId" clId="{E6ADE5BD-9C10-48C1-8A9F-228B16CAC48B}" dt="2024-02-24T14:25:53.509" v="6019"/>
        <pc:sldMkLst>
          <pc:docMk/>
          <pc:sldMk cId="831141187" sldId="511"/>
        </pc:sldMkLst>
        <pc:spChg chg="mod">
          <ac:chgData name="Mate Csanad" userId="318b3dc6109a1aac" providerId="LiveId" clId="{E6ADE5BD-9C10-48C1-8A9F-228B16CAC48B}" dt="2024-02-24T14:25:53.509" v="6019"/>
          <ac:spMkLst>
            <pc:docMk/>
            <pc:sldMk cId="831141187" sldId="511"/>
            <ac:spMk id="2" creationId="{DDE98A13-08DE-D482-2EA6-6CC7BE479FA3}"/>
          </ac:spMkLst>
        </pc:spChg>
      </pc:sldChg>
      <pc:sldChg chg="addSp delSp modSp new mod">
        <pc:chgData name="Mate Csanad" userId="318b3dc6109a1aac" providerId="LiveId" clId="{E6ADE5BD-9C10-48C1-8A9F-228B16CAC48B}" dt="2024-02-24T19:49:45.006" v="6498" actId="14100"/>
        <pc:sldMkLst>
          <pc:docMk/>
          <pc:sldMk cId="3900508332" sldId="511"/>
        </pc:sldMkLst>
        <pc:spChg chg="mod">
          <ac:chgData name="Mate Csanad" userId="318b3dc6109a1aac" providerId="LiveId" clId="{E6ADE5BD-9C10-48C1-8A9F-228B16CAC48B}" dt="2024-02-24T19:42:07.816" v="6113" actId="20577"/>
          <ac:spMkLst>
            <pc:docMk/>
            <pc:sldMk cId="3900508332" sldId="511"/>
            <ac:spMk id="2" creationId="{C540E5E0-1206-6331-83D0-B5598DB1D146}"/>
          </ac:spMkLst>
        </pc:spChg>
        <pc:spChg chg="del mod">
          <ac:chgData name="Mate Csanad" userId="318b3dc6109a1aac" providerId="LiveId" clId="{E6ADE5BD-9C10-48C1-8A9F-228B16CAC48B}" dt="2024-02-24T19:43:40.329" v="6158" actId="478"/>
          <ac:spMkLst>
            <pc:docMk/>
            <pc:sldMk cId="3900508332" sldId="511"/>
            <ac:spMk id="3" creationId="{1852D7AB-ABF4-0669-2EEF-3E94EB5B3496}"/>
          </ac:spMkLst>
        </pc:spChg>
        <pc:spChg chg="add mod">
          <ac:chgData name="Mate Csanad" userId="318b3dc6109a1aac" providerId="LiveId" clId="{E6ADE5BD-9C10-48C1-8A9F-228B16CAC48B}" dt="2024-02-24T19:48:37.849" v="6482" actId="20577"/>
          <ac:spMkLst>
            <pc:docMk/>
            <pc:sldMk cId="3900508332" sldId="511"/>
            <ac:spMk id="7" creationId="{99E82FB7-C559-1862-39A5-A2264190410F}"/>
          </ac:spMkLst>
        </pc:spChg>
        <pc:spChg chg="del mod topLvl">
          <ac:chgData name="Mate Csanad" userId="318b3dc6109a1aac" providerId="LiveId" clId="{E6ADE5BD-9C10-48C1-8A9F-228B16CAC48B}" dt="2024-02-24T19:45:02.877" v="6189" actId="478"/>
          <ac:spMkLst>
            <pc:docMk/>
            <pc:sldMk cId="3900508332" sldId="511"/>
            <ac:spMk id="10" creationId="{26B3D8F2-CE5E-FF12-5FFC-C069F5CE764A}"/>
          </ac:spMkLst>
        </pc:spChg>
        <pc:spChg chg="del mod topLvl">
          <ac:chgData name="Mate Csanad" userId="318b3dc6109a1aac" providerId="LiveId" clId="{E6ADE5BD-9C10-48C1-8A9F-228B16CAC48B}" dt="2024-02-24T19:45:03.925" v="6190" actId="478"/>
          <ac:spMkLst>
            <pc:docMk/>
            <pc:sldMk cId="3900508332" sldId="511"/>
            <ac:spMk id="11" creationId="{64CE6A2D-7BD0-E900-E61A-77AF9BC46D42}"/>
          </ac:spMkLst>
        </pc:spChg>
        <pc:spChg chg="mod">
          <ac:chgData name="Mate Csanad" userId="318b3dc6109a1aac" providerId="LiveId" clId="{E6ADE5BD-9C10-48C1-8A9F-228B16CAC48B}" dt="2024-02-24T19:49:45.006" v="6498" actId="14100"/>
          <ac:spMkLst>
            <pc:docMk/>
            <pc:sldMk cId="3900508332" sldId="511"/>
            <ac:spMk id="16" creationId="{6BDE8933-2E96-2BF0-9416-81D0D45CFC3E}"/>
          </ac:spMkLst>
        </pc:spChg>
        <pc:spChg chg="mod">
          <ac:chgData name="Mate Csanad" userId="318b3dc6109a1aac" providerId="LiveId" clId="{E6ADE5BD-9C10-48C1-8A9F-228B16CAC48B}" dt="2024-02-24T19:49:30.111" v="6494" actId="1076"/>
          <ac:spMkLst>
            <pc:docMk/>
            <pc:sldMk cId="3900508332" sldId="511"/>
            <ac:spMk id="17" creationId="{5D747573-4E3B-0C7D-4B20-2ACD20DC8647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18" creationId="{52309316-A929-FE93-37AF-9C7E73308D1F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19" creationId="{B65996C3-83FE-BA0F-F020-672B0134F1A7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20" creationId="{98AC5AE7-57FE-BC53-B582-7BEF33D0AA7E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21" creationId="{265CF783-629A-168C-3B7F-F4BCC0A53C9B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22" creationId="{F0DF52BE-07A1-39AD-1260-5014C2C28C39}"/>
          </ac:spMkLst>
        </pc:spChg>
        <pc:spChg chg="del mod">
          <ac:chgData name="Mate Csanad" userId="318b3dc6109a1aac" providerId="LiveId" clId="{E6ADE5BD-9C10-48C1-8A9F-228B16CAC48B}" dt="2024-02-24T19:47:10.306" v="6321" actId="478"/>
          <ac:spMkLst>
            <pc:docMk/>
            <pc:sldMk cId="3900508332" sldId="511"/>
            <ac:spMk id="23" creationId="{D7D6F00A-F95B-6B69-0536-FB9A470E7508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24" creationId="{DFD0E685-EAB3-15AD-D41B-87893DBFEF7D}"/>
          </ac:spMkLst>
        </pc:spChg>
        <pc:spChg chg="del mod">
          <ac:chgData name="Mate Csanad" userId="318b3dc6109a1aac" providerId="LiveId" clId="{E6ADE5BD-9C10-48C1-8A9F-228B16CAC48B}" dt="2024-02-24T19:46:51.551" v="6315" actId="478"/>
          <ac:spMkLst>
            <pc:docMk/>
            <pc:sldMk cId="3900508332" sldId="511"/>
            <ac:spMk id="25" creationId="{99C4E913-3D02-1766-6EDE-41D0A0E9F111}"/>
          </ac:spMkLst>
        </pc:spChg>
        <pc:spChg chg="del mod">
          <ac:chgData name="Mate Csanad" userId="318b3dc6109a1aac" providerId="LiveId" clId="{E6ADE5BD-9C10-48C1-8A9F-228B16CAC48B}" dt="2024-02-24T19:46:49.841" v="6314" actId="478"/>
          <ac:spMkLst>
            <pc:docMk/>
            <pc:sldMk cId="3900508332" sldId="511"/>
            <ac:spMk id="26" creationId="{3897922B-4707-2964-F60B-E5A4A8787892}"/>
          </ac:spMkLst>
        </pc:spChg>
        <pc:spChg chg="mod">
          <ac:chgData name="Mate Csanad" userId="318b3dc6109a1aac" providerId="LiveId" clId="{E6ADE5BD-9C10-48C1-8A9F-228B16CAC48B}" dt="2024-02-24T19:49:28.246" v="6493" actId="14100"/>
          <ac:spMkLst>
            <pc:docMk/>
            <pc:sldMk cId="3900508332" sldId="511"/>
            <ac:spMk id="27" creationId="{37990F45-7745-8C6D-6A38-FF259580C4B1}"/>
          </ac:spMkLst>
        </pc:spChg>
        <pc:spChg chg="mod">
          <ac:chgData name="Mate Csanad" userId="318b3dc6109a1aac" providerId="LiveId" clId="{E6ADE5BD-9C10-48C1-8A9F-228B16CAC48B}" dt="2024-02-24T19:47:35.498" v="6347" actId="20577"/>
          <ac:spMkLst>
            <pc:docMk/>
            <pc:sldMk cId="3900508332" sldId="511"/>
            <ac:spMk id="28" creationId="{0336CE00-E1A2-1F44-360A-DE1BB654F61E}"/>
          </ac:spMkLst>
        </pc:spChg>
        <pc:spChg chg="add mod">
          <ac:chgData name="Mate Csanad" userId="318b3dc6109a1aac" providerId="LiveId" clId="{E6ADE5BD-9C10-48C1-8A9F-228B16CAC48B}" dt="2024-02-24T19:49:40.423" v="6497" actId="1076"/>
          <ac:spMkLst>
            <pc:docMk/>
            <pc:sldMk cId="3900508332" sldId="511"/>
            <ac:spMk id="30" creationId="{3DE7B908-8349-1FBD-7618-77D98CB54F6C}"/>
          </ac:spMkLst>
        </pc:spChg>
        <pc:grpChg chg="add del mod">
          <ac:chgData name="Mate Csanad" userId="318b3dc6109a1aac" providerId="LiveId" clId="{E6ADE5BD-9C10-48C1-8A9F-228B16CAC48B}" dt="2024-02-24T19:44:47.570" v="6187" actId="165"/>
          <ac:grpSpMkLst>
            <pc:docMk/>
            <pc:sldMk cId="3900508332" sldId="511"/>
            <ac:grpSpMk id="8" creationId="{DC61EC74-0546-130C-03DA-0EBFD01B0827}"/>
          </ac:grpSpMkLst>
        </pc:grpChg>
        <pc:grpChg chg="add mod">
          <ac:chgData name="Mate Csanad" userId="318b3dc6109a1aac" providerId="LiveId" clId="{E6ADE5BD-9C10-48C1-8A9F-228B16CAC48B}" dt="2024-02-24T19:47:35.498" v="6347" actId="20577"/>
          <ac:grpSpMkLst>
            <pc:docMk/>
            <pc:sldMk cId="3900508332" sldId="511"/>
            <ac:grpSpMk id="15" creationId="{E326BD41-24CC-13FF-81BE-72CED4945309}"/>
          </ac:grpSpMkLst>
        </pc:grpChg>
        <pc:picChg chg="del mod topLvl">
          <ac:chgData name="Mate Csanad" userId="318b3dc6109a1aac" providerId="LiveId" clId="{E6ADE5BD-9C10-48C1-8A9F-228B16CAC48B}" dt="2024-02-24T19:45:01.564" v="6188" actId="478"/>
          <ac:picMkLst>
            <pc:docMk/>
            <pc:sldMk cId="3900508332" sldId="511"/>
            <ac:picMk id="9" creationId="{EB3600DF-9DBF-14C3-96AC-6A9E55DFD414}"/>
          </ac:picMkLst>
        </pc:picChg>
        <pc:picChg chg="add mod modCrop">
          <ac:chgData name="Mate Csanad" userId="318b3dc6109a1aac" providerId="LiveId" clId="{E6ADE5BD-9C10-48C1-8A9F-228B16CAC48B}" dt="2024-02-24T19:48:43.197" v="6483" actId="14100"/>
          <ac:picMkLst>
            <pc:docMk/>
            <pc:sldMk cId="3900508332" sldId="511"/>
            <ac:picMk id="12" creationId="{780DF98F-9969-577E-CAD3-4D9FADAC07AD}"/>
          </ac:picMkLst>
        </pc:picChg>
        <pc:picChg chg="add mod">
          <ac:chgData name="Mate Csanad" userId="318b3dc6109a1aac" providerId="LiveId" clId="{E6ADE5BD-9C10-48C1-8A9F-228B16CAC48B}" dt="2024-02-24T19:48:48.495" v="6485" actId="1076"/>
          <ac:picMkLst>
            <pc:docMk/>
            <pc:sldMk cId="3900508332" sldId="511"/>
            <ac:picMk id="13" creationId="{5B089863-E4E6-63AB-32B5-D8BFB39305DB}"/>
          </ac:picMkLst>
        </pc:picChg>
        <pc:picChg chg="add mod modCrop">
          <ac:chgData name="Mate Csanad" userId="318b3dc6109a1aac" providerId="LiveId" clId="{E6ADE5BD-9C10-48C1-8A9F-228B16CAC48B}" dt="2024-02-24T19:48:55.364" v="6486" actId="14100"/>
          <ac:picMkLst>
            <pc:docMk/>
            <pc:sldMk cId="3900508332" sldId="511"/>
            <ac:picMk id="14" creationId="{F2AEDDC3-B8D1-EBF2-55CE-3354FA712527}"/>
          </ac:picMkLst>
        </pc:picChg>
      </pc:sldChg>
      <pc:sldChg chg="addSp delSp modSp new mod ord">
        <pc:chgData name="Mate Csanad" userId="318b3dc6109a1aac" providerId="LiveId" clId="{E6ADE5BD-9C10-48C1-8A9F-228B16CAC48B}" dt="2024-02-25T07:44:03.953" v="7181"/>
        <pc:sldMkLst>
          <pc:docMk/>
          <pc:sldMk cId="3500692679" sldId="512"/>
        </pc:sldMkLst>
        <pc:spChg chg="mod">
          <ac:chgData name="Mate Csanad" userId="318b3dc6109a1aac" providerId="LiveId" clId="{E6ADE5BD-9C10-48C1-8A9F-228B16CAC48B}" dt="2024-02-25T07:12:29.228" v="6540" actId="20577"/>
          <ac:spMkLst>
            <pc:docMk/>
            <pc:sldMk cId="3500692679" sldId="512"/>
            <ac:spMk id="2" creationId="{65DD0888-63DA-06A4-71AE-559070E3CE9E}"/>
          </ac:spMkLst>
        </pc:spChg>
        <pc:spChg chg="mod">
          <ac:chgData name="Mate Csanad" userId="318b3dc6109a1aac" providerId="LiveId" clId="{E6ADE5BD-9C10-48C1-8A9F-228B16CAC48B}" dt="2024-02-25T07:19:39.308" v="6754" actId="20577"/>
          <ac:spMkLst>
            <pc:docMk/>
            <pc:sldMk cId="3500692679" sldId="512"/>
            <ac:spMk id="3" creationId="{82902F63-CEC9-2D2D-20CA-9C45203D582B}"/>
          </ac:spMkLst>
        </pc:spChg>
        <pc:spChg chg="add mod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16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18:45.831" v="6646" actId="164"/>
          <ac:spMkLst>
            <pc:docMk/>
            <pc:sldMk cId="3500692679" sldId="512"/>
            <ac:spMk id="94217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8:45.831" v="6646" actId="164"/>
          <ac:spMkLst>
            <pc:docMk/>
            <pc:sldMk cId="3500692679" sldId="512"/>
            <ac:spMk id="9421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2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2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2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33.601" v="6643" actId="14100"/>
          <ac:spMkLst>
            <pc:docMk/>
            <pc:sldMk cId="3500692679" sldId="512"/>
            <ac:spMk id="94227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2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2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0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1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4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5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94237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52.539" v="6630" actId="14100"/>
          <ac:spMkLst>
            <pc:docMk/>
            <pc:sldMk cId="3500692679" sldId="512"/>
            <ac:spMk id="9423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0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1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2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4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51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52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47.183" v="6629" actId="14100"/>
          <ac:spMkLst>
            <pc:docMk/>
            <pc:sldMk cId="3500692679" sldId="512"/>
            <ac:spMk id="9425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55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94256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3:10.564" v="6552"/>
          <ac:spMkLst>
            <pc:docMk/>
            <pc:sldMk cId="3500692679" sldId="512"/>
            <ac:spMk id="94258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3:10.564" v="6552"/>
          <ac:spMkLst>
            <pc:docMk/>
            <pc:sldMk cId="3500692679" sldId="512"/>
            <ac:spMk id="94259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42.536" v="6628" actId="1076"/>
          <ac:spMkLst>
            <pc:docMk/>
            <pc:sldMk cId="3500692679" sldId="512"/>
            <ac:spMk id="294933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294936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294944" creationId="{00000000-0000-0000-0000-000000000000}"/>
          </ac:spMkLst>
        </pc:spChg>
        <pc:spChg chg="mod topLvl">
          <ac:chgData name="Mate Csanad" userId="318b3dc6109a1aac" providerId="LiveId" clId="{E6ADE5BD-9C10-48C1-8A9F-228B16CAC48B}" dt="2024-02-25T07:17:35.706" v="6626" actId="164"/>
          <ac:spMkLst>
            <pc:docMk/>
            <pc:sldMk cId="3500692679" sldId="512"/>
            <ac:spMk id="294949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294952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15.645" v="6635" actId="165"/>
          <ac:spMkLst>
            <pc:docMk/>
            <pc:sldMk cId="3500692679" sldId="512"/>
            <ac:spMk id="294953" creationId="{00000000-0000-0000-0000-000000000000}"/>
          </ac:spMkLst>
        </pc:spChg>
        <pc:spChg chg="mod">
          <ac:chgData name="Mate Csanad" userId="318b3dc6109a1aac" providerId="LiveId" clId="{E6ADE5BD-9C10-48C1-8A9F-228B16CAC48B}" dt="2024-02-25T07:18:27.657" v="6641" actId="948"/>
          <ac:spMkLst>
            <pc:docMk/>
            <pc:sldMk cId="3500692679" sldId="512"/>
            <ac:spMk id="294979" creationId="{00000000-0000-0000-0000-000000000000}"/>
          </ac:spMkLst>
        </pc:spChg>
        <pc:grpChg chg="add mod">
          <ac:chgData name="Mate Csanad" userId="318b3dc6109a1aac" providerId="LiveId" clId="{E6ADE5BD-9C10-48C1-8A9F-228B16CAC48B}" dt="2024-02-25T07:17:35.706" v="6626" actId="164"/>
          <ac:grpSpMkLst>
            <pc:docMk/>
            <pc:sldMk cId="3500692679" sldId="512"/>
            <ac:grpSpMk id="6" creationId="{26570A37-379D-167D-D0EB-69E338AA26DF}"/>
          </ac:grpSpMkLst>
        </pc:grpChg>
        <pc:grpChg chg="add mod">
          <ac:chgData name="Mate Csanad" userId="318b3dc6109a1aac" providerId="LiveId" clId="{E6ADE5BD-9C10-48C1-8A9F-228B16CAC48B}" dt="2024-02-25T07:18:50.514" v="6647" actId="1076"/>
          <ac:grpSpMkLst>
            <pc:docMk/>
            <pc:sldMk cId="3500692679" sldId="512"/>
            <ac:grpSpMk id="7" creationId="{014E4C42-69A9-F193-F534-B4609FD90D7E}"/>
          </ac:grpSpMkLst>
        </pc:grpChg>
        <pc:grpChg chg="add mod">
          <ac:chgData name="Mate Csanad" userId="318b3dc6109a1aac" providerId="LiveId" clId="{E6ADE5BD-9C10-48C1-8A9F-228B16CAC48B}" dt="2024-02-25T07:13:28.908" v="6556" actId="1076"/>
          <ac:grpSpMkLst>
            <pc:docMk/>
            <pc:sldMk cId="3500692679" sldId="512"/>
            <ac:grpSpMk id="94213" creationId="{00000000-0000-0000-0000-000000000000}"/>
          </ac:grpSpMkLst>
        </pc:grpChg>
        <pc:grpChg chg="add del mod">
          <ac:chgData name="Mate Csanad" userId="318b3dc6109a1aac" providerId="LiveId" clId="{E6ADE5BD-9C10-48C1-8A9F-228B16CAC48B}" dt="2024-02-25T07:15:43.798" v="6595" actId="165"/>
          <ac:grpSpMkLst>
            <pc:docMk/>
            <pc:sldMk cId="3500692679" sldId="512"/>
            <ac:grpSpMk id="94214" creationId="{00000000-0000-0000-0000-000000000000}"/>
          </ac:grpSpMkLst>
        </pc:grpChg>
        <pc:grpChg chg="add del mod">
          <ac:chgData name="Mate Csanad" userId="318b3dc6109a1aac" providerId="LiveId" clId="{E6ADE5BD-9C10-48C1-8A9F-228B16CAC48B}" dt="2024-02-25T07:18:15.645" v="6635" actId="165"/>
          <ac:grpSpMkLst>
            <pc:docMk/>
            <pc:sldMk cId="3500692679" sldId="512"/>
            <ac:grpSpMk id="94215" creationId="{00000000-0000-0000-0000-000000000000}"/>
          </ac:grpSpMkLst>
        </pc:grpChg>
        <pc:grpChg chg="mod topLvl">
          <ac:chgData name="Mate Csanad" userId="318b3dc6109a1aac" providerId="LiveId" clId="{E6ADE5BD-9C10-48C1-8A9F-228B16CAC48B}" dt="2024-02-25T07:18:45.831" v="6646" actId="164"/>
          <ac:grpSpMkLst>
            <pc:docMk/>
            <pc:sldMk cId="3500692679" sldId="512"/>
            <ac:grpSpMk id="94218" creationId="{00000000-0000-0000-0000-000000000000}"/>
          </ac:grpSpMkLst>
        </pc:grpChg>
        <pc:grpChg chg="mod">
          <ac:chgData name="Mate Csanad" userId="318b3dc6109a1aac" providerId="LiveId" clId="{E6ADE5BD-9C10-48C1-8A9F-228B16CAC48B}" dt="2024-02-25T07:18:15.645" v="6635" actId="165"/>
          <ac:grpSpMkLst>
            <pc:docMk/>
            <pc:sldMk cId="3500692679" sldId="512"/>
            <ac:grpSpMk id="94223" creationId="{00000000-0000-0000-0000-000000000000}"/>
          </ac:grpSpMkLst>
        </pc:grpChg>
        <pc:grpChg chg="del mod topLvl">
          <ac:chgData name="Mate Csanad" userId="318b3dc6109a1aac" providerId="LiveId" clId="{E6ADE5BD-9C10-48C1-8A9F-228B16CAC48B}" dt="2024-02-25T07:15:52.158" v="6596" actId="165"/>
          <ac:grpSpMkLst>
            <pc:docMk/>
            <pc:sldMk cId="3500692679" sldId="512"/>
            <ac:grpSpMk id="94238" creationId="{00000000-0000-0000-0000-000000000000}"/>
          </ac:grpSpMkLst>
        </pc:grpChg>
        <pc:picChg chg="mod">
          <ac:chgData name="Mate Csanad" userId="318b3dc6109a1aac" providerId="LiveId" clId="{E6ADE5BD-9C10-48C1-8A9F-228B16CAC48B}" dt="2024-02-25T07:13:10.564" v="6552"/>
          <ac:picMkLst>
            <pc:docMk/>
            <pc:sldMk cId="3500692679" sldId="512"/>
            <ac:picMk id="94257" creationId="{00000000-0000-0000-0000-000000000000}"/>
          </ac:picMkLst>
        </pc:picChg>
      </pc:sldChg>
      <pc:sldChg chg="addSp delSp modSp new mod">
        <pc:chgData name="Mate Csanad" userId="318b3dc6109a1aac" providerId="LiveId" clId="{E6ADE5BD-9C10-48C1-8A9F-228B16CAC48B}" dt="2024-02-25T07:23:49.235" v="6864" actId="14100"/>
        <pc:sldMkLst>
          <pc:docMk/>
          <pc:sldMk cId="4023917500" sldId="513"/>
        </pc:sldMkLst>
        <pc:spChg chg="mod">
          <ac:chgData name="Mate Csanad" userId="318b3dc6109a1aac" providerId="LiveId" clId="{E6ADE5BD-9C10-48C1-8A9F-228B16CAC48B}" dt="2024-02-25T07:23:49.235" v="6864" actId="14100"/>
          <ac:spMkLst>
            <pc:docMk/>
            <pc:sldMk cId="4023917500" sldId="513"/>
            <ac:spMk id="2" creationId="{99A441B3-1165-A188-2C71-3624B2245A85}"/>
          </ac:spMkLst>
        </pc:spChg>
        <pc:spChg chg="del mod">
          <ac:chgData name="Mate Csanad" userId="318b3dc6109a1aac" providerId="LiveId" clId="{E6ADE5BD-9C10-48C1-8A9F-228B16CAC48B}" dt="2024-02-25T07:21:17.509" v="6798"/>
          <ac:spMkLst>
            <pc:docMk/>
            <pc:sldMk cId="4023917500" sldId="513"/>
            <ac:spMk id="3" creationId="{00AE126C-343D-63B7-F859-1E485DA5EA05}"/>
          </ac:spMkLst>
        </pc:spChg>
        <pc:picChg chg="add mod">
          <ac:chgData name="Mate Csanad" userId="318b3dc6109a1aac" providerId="LiveId" clId="{E6ADE5BD-9C10-48C1-8A9F-228B16CAC48B}" dt="2024-02-25T07:21:10.548" v="6794"/>
          <ac:picMkLst>
            <pc:docMk/>
            <pc:sldMk cId="4023917500" sldId="513"/>
            <ac:picMk id="7" creationId="{641872A9-506F-C56D-5FB4-FA1EA813D3AD}"/>
          </ac:picMkLst>
        </pc:picChg>
        <pc:picChg chg="add mod modCrop">
          <ac:chgData name="Mate Csanad" userId="318b3dc6109a1aac" providerId="LiveId" clId="{E6ADE5BD-9C10-48C1-8A9F-228B16CAC48B}" dt="2024-02-25T07:22:16.463" v="6828" actId="1036"/>
          <ac:picMkLst>
            <pc:docMk/>
            <pc:sldMk cId="4023917500" sldId="513"/>
            <ac:picMk id="9" creationId="{3F9A214C-C4AE-DCF6-DCC8-36C6448EB904}"/>
          </ac:picMkLst>
        </pc:picChg>
      </pc:sldChg>
      <pc:sldChg chg="addSp delSp modSp new mod">
        <pc:chgData name="Mate Csanad" userId="318b3dc6109a1aac" providerId="LiveId" clId="{E6ADE5BD-9C10-48C1-8A9F-228B16CAC48B}" dt="2024-02-25T13:48:53.531" v="7262" actId="22"/>
        <pc:sldMkLst>
          <pc:docMk/>
          <pc:sldMk cId="1317228251" sldId="514"/>
        </pc:sldMkLst>
        <pc:spChg chg="mod">
          <ac:chgData name="Mate Csanad" userId="318b3dc6109a1aac" providerId="LiveId" clId="{E6ADE5BD-9C10-48C1-8A9F-228B16CAC48B}" dt="2024-02-25T07:24:00.004" v="6896" actId="20577"/>
          <ac:spMkLst>
            <pc:docMk/>
            <pc:sldMk cId="1317228251" sldId="514"/>
            <ac:spMk id="2" creationId="{C2C4B331-C063-B202-FED8-24AEDC34B125}"/>
          </ac:spMkLst>
        </pc:spChg>
        <pc:spChg chg="del">
          <ac:chgData name="Mate Csanad" userId="318b3dc6109a1aac" providerId="LiveId" clId="{E6ADE5BD-9C10-48C1-8A9F-228B16CAC48B}" dt="2024-02-25T07:30:58.835" v="6897" actId="22"/>
          <ac:spMkLst>
            <pc:docMk/>
            <pc:sldMk cId="1317228251" sldId="514"/>
            <ac:spMk id="3" creationId="{BC758C78-A34C-2034-6692-75311B6457FF}"/>
          </ac:spMkLst>
        </pc:spChg>
        <pc:spChg chg="add mod">
          <ac:chgData name="Mate Csanad" userId="318b3dc6109a1aac" providerId="LiveId" clId="{E6ADE5BD-9C10-48C1-8A9F-228B16CAC48B}" dt="2024-02-25T07:31:43.675" v="6982" actId="14100"/>
          <ac:spMkLst>
            <pc:docMk/>
            <pc:sldMk cId="1317228251" sldId="514"/>
            <ac:spMk id="9" creationId="{068FE2ED-6AF2-32F3-CABB-2225B6A0F54C}"/>
          </ac:spMkLst>
        </pc:spChg>
        <pc:picChg chg="add del mod">
          <ac:chgData name="Mate Csanad" userId="318b3dc6109a1aac" providerId="LiveId" clId="{E6ADE5BD-9C10-48C1-8A9F-228B16CAC48B}" dt="2024-02-25T13:48:53.531" v="7262" actId="22"/>
          <ac:picMkLst>
            <pc:docMk/>
            <pc:sldMk cId="1317228251" sldId="514"/>
            <ac:picMk id="6" creationId="{484E1B1C-3A4A-620A-165E-A1671D0DE7D7}"/>
          </ac:picMkLst>
        </pc:picChg>
        <pc:picChg chg="add del mod ord">
          <ac:chgData name="Mate Csanad" userId="318b3dc6109a1aac" providerId="LiveId" clId="{E6ADE5BD-9C10-48C1-8A9F-228B16CAC48B}" dt="2024-02-25T07:31:12.426" v="6902" actId="21"/>
          <ac:picMkLst>
            <pc:docMk/>
            <pc:sldMk cId="1317228251" sldId="514"/>
            <ac:picMk id="7" creationId="{66221378-1F64-B651-4B9F-2669B5F50D1D}"/>
          </ac:picMkLst>
        </pc:picChg>
        <pc:picChg chg="add mod">
          <ac:chgData name="Mate Csanad" userId="318b3dc6109a1aac" providerId="LiveId" clId="{E6ADE5BD-9C10-48C1-8A9F-228B16CAC48B}" dt="2024-02-25T07:31:17.619" v="6908" actId="1036"/>
          <ac:picMkLst>
            <pc:docMk/>
            <pc:sldMk cId="1317228251" sldId="514"/>
            <ac:picMk id="10" creationId="{66221378-1F64-B651-4B9F-2669B5F50D1D}"/>
          </ac:picMkLst>
        </pc:picChg>
      </pc:sldChg>
      <pc:sldChg chg="addSp delSp modSp new mod">
        <pc:chgData name="Mate Csanad" userId="318b3dc6109a1aac" providerId="LiveId" clId="{E6ADE5BD-9C10-48C1-8A9F-228B16CAC48B}" dt="2024-02-25T07:39:53.972" v="7144" actId="20577"/>
        <pc:sldMkLst>
          <pc:docMk/>
          <pc:sldMk cId="1414086495" sldId="515"/>
        </pc:sldMkLst>
        <pc:spChg chg="mod">
          <ac:chgData name="Mate Csanad" userId="318b3dc6109a1aac" providerId="LiveId" clId="{E6ADE5BD-9C10-48C1-8A9F-228B16CAC48B}" dt="2024-02-25T07:31:58.835" v="7022" actId="20577"/>
          <ac:spMkLst>
            <pc:docMk/>
            <pc:sldMk cId="1414086495" sldId="515"/>
            <ac:spMk id="2" creationId="{F350D812-1AEA-7F14-8225-C83A704162AE}"/>
          </ac:spMkLst>
        </pc:spChg>
        <pc:spChg chg="mod">
          <ac:chgData name="Mate Csanad" userId="318b3dc6109a1aac" providerId="LiveId" clId="{E6ADE5BD-9C10-48C1-8A9F-228B16CAC48B}" dt="2024-02-25T07:39:53.972" v="7144" actId="20577"/>
          <ac:spMkLst>
            <pc:docMk/>
            <pc:sldMk cId="1414086495" sldId="515"/>
            <ac:spMk id="3" creationId="{8A20E740-BA44-84B6-B0FB-16E15F992140}"/>
          </ac:spMkLst>
        </pc:spChg>
        <pc:picChg chg="add del mod">
          <ac:chgData name="Mate Csanad" userId="318b3dc6109a1aac" providerId="LiveId" clId="{E6ADE5BD-9C10-48C1-8A9F-228B16CAC48B}" dt="2024-02-25T07:39:32.970" v="7117" actId="478"/>
          <ac:picMkLst>
            <pc:docMk/>
            <pc:sldMk cId="1414086495" sldId="515"/>
            <ac:picMk id="7" creationId="{FF168E39-EF9F-7B0C-0EFA-A8A1FABDEBE0}"/>
          </ac:picMkLst>
        </pc:picChg>
        <pc:picChg chg="add mod">
          <ac:chgData name="Mate Csanad" userId="318b3dc6109a1aac" providerId="LiveId" clId="{E6ADE5BD-9C10-48C1-8A9F-228B16CAC48B}" dt="2024-02-25T07:39:46.908" v="7124" actId="1076"/>
          <ac:picMkLst>
            <pc:docMk/>
            <pc:sldMk cId="1414086495" sldId="515"/>
            <ac:picMk id="9" creationId="{213B1D69-3DBE-B8C3-9214-76164B89F396}"/>
          </ac:picMkLst>
        </pc:picChg>
      </pc:sldChg>
      <pc:sldChg chg="modSp add mod">
        <pc:chgData name="Mate Csanad" userId="318b3dc6109a1aac" providerId="LiveId" clId="{E6ADE5BD-9C10-48C1-8A9F-228B16CAC48B}" dt="2024-02-25T07:41:22.704" v="7162" actId="790"/>
        <pc:sldMkLst>
          <pc:docMk/>
          <pc:sldMk cId="1891747745" sldId="516"/>
        </pc:sldMkLst>
        <pc:spChg chg="mod">
          <ac:chgData name="Mate Csanad" userId="318b3dc6109a1aac" providerId="LiveId" clId="{E6ADE5BD-9C10-48C1-8A9F-228B16CAC48B}" dt="2024-02-25T07:41:22.704" v="7162" actId="790"/>
          <ac:spMkLst>
            <pc:docMk/>
            <pc:sldMk cId="1891747745" sldId="516"/>
            <ac:spMk id="2" creationId="{FBAB8EDB-CA9F-136D-4E8A-1CF6E14F348C}"/>
          </ac:spMkLst>
        </pc:spChg>
        <pc:spChg chg="mod">
          <ac:chgData name="Mate Csanad" userId="318b3dc6109a1aac" providerId="LiveId" clId="{E6ADE5BD-9C10-48C1-8A9F-228B16CAC48B}" dt="2024-02-25T07:41:22.704" v="7162" actId="790"/>
          <ac:spMkLst>
            <pc:docMk/>
            <pc:sldMk cId="1891747745" sldId="516"/>
            <ac:spMk id="3" creationId="{3B613F7B-F5E0-1685-D9F5-41775A39DD70}"/>
          </ac:spMkLst>
        </pc:spChg>
        <pc:spChg chg="mod">
          <ac:chgData name="Mate Csanad" userId="318b3dc6109a1aac" providerId="LiveId" clId="{E6ADE5BD-9C10-48C1-8A9F-228B16CAC48B}" dt="2024-02-25T07:41:22.704" v="7162" actId="790"/>
          <ac:spMkLst>
            <pc:docMk/>
            <pc:sldMk cId="1891747745" sldId="516"/>
            <ac:spMk id="6" creationId="{02B95DB4-0B6D-4AA4-5907-36143CA04620}"/>
          </ac:spMkLst>
        </pc:spChg>
        <pc:spChg chg="mod">
          <ac:chgData name="Mate Csanad" userId="318b3dc6109a1aac" providerId="LiveId" clId="{E6ADE5BD-9C10-48C1-8A9F-228B16CAC48B}" dt="2024-02-25T07:41:22.704" v="7162" actId="790"/>
          <ac:spMkLst>
            <pc:docMk/>
            <pc:sldMk cId="1891747745" sldId="516"/>
            <ac:spMk id="8" creationId="{0F423BCE-A9C9-10F1-C730-76A0D60359AC}"/>
          </ac:spMkLst>
        </pc:spChg>
      </pc:sldChg>
      <pc:sldChg chg="modSp add mod">
        <pc:chgData name="Mate Csanad" userId="318b3dc6109a1aac" providerId="LiveId" clId="{E6ADE5BD-9C10-48C1-8A9F-228B16CAC48B}" dt="2024-02-25T07:42:24.646" v="7168" actId="108"/>
        <pc:sldMkLst>
          <pc:docMk/>
          <pc:sldMk cId="2490621517" sldId="517"/>
        </pc:sldMkLst>
        <pc:spChg chg="mod">
          <ac:chgData name="Mate Csanad" userId="318b3dc6109a1aac" providerId="LiveId" clId="{E6ADE5BD-9C10-48C1-8A9F-228B16CAC48B}" dt="2024-02-25T07:42:24.646" v="7168" actId="108"/>
          <ac:spMkLst>
            <pc:docMk/>
            <pc:sldMk cId="2490621517" sldId="517"/>
            <ac:spMk id="3" creationId="{7B9928F0-F23C-4906-4783-99EC89486875}"/>
          </ac:spMkLst>
        </pc:spChg>
      </pc:sldChg>
      <pc:sldChg chg="modSp add mod">
        <pc:chgData name="Mate Csanad" userId="318b3dc6109a1aac" providerId="LiveId" clId="{E6ADE5BD-9C10-48C1-8A9F-228B16CAC48B}" dt="2024-02-25T07:43:53.236" v="7179" actId="108"/>
        <pc:sldMkLst>
          <pc:docMk/>
          <pc:sldMk cId="828711374" sldId="518"/>
        </pc:sldMkLst>
        <pc:spChg chg="mod">
          <ac:chgData name="Mate Csanad" userId="318b3dc6109a1aac" providerId="LiveId" clId="{E6ADE5BD-9C10-48C1-8A9F-228B16CAC48B}" dt="2024-02-25T07:43:53.236" v="7179" actId="108"/>
          <ac:spMkLst>
            <pc:docMk/>
            <pc:sldMk cId="828711374" sldId="518"/>
            <ac:spMk id="3" creationId="{2F7F3E55-E082-1432-8E8F-8077867AD5AA}"/>
          </ac:spMkLst>
        </pc:spChg>
      </pc:sldChg>
      <pc:sldChg chg="addSp modSp new mod">
        <pc:chgData name="Mate Csanad" userId="318b3dc6109a1aac" providerId="LiveId" clId="{E6ADE5BD-9C10-48C1-8A9F-228B16CAC48B}" dt="2024-02-25T13:51:52.232" v="7397" actId="404"/>
        <pc:sldMkLst>
          <pc:docMk/>
          <pc:sldMk cId="80628049" sldId="519"/>
        </pc:sldMkLst>
        <pc:spChg chg="mod">
          <ac:chgData name="Mate Csanad" userId="318b3dc6109a1aac" providerId="LiveId" clId="{E6ADE5BD-9C10-48C1-8A9F-228B16CAC48B}" dt="2024-02-25T13:50:04.303" v="7312" actId="20577"/>
          <ac:spMkLst>
            <pc:docMk/>
            <pc:sldMk cId="80628049" sldId="519"/>
            <ac:spMk id="2" creationId="{AAED8CBD-1964-10A3-F650-55B988292A10}"/>
          </ac:spMkLst>
        </pc:spChg>
        <pc:spChg chg="mod">
          <ac:chgData name="Mate Csanad" userId="318b3dc6109a1aac" providerId="LiveId" clId="{E6ADE5BD-9C10-48C1-8A9F-228B16CAC48B}" dt="2024-02-25T13:51:05.409" v="7384" actId="20577"/>
          <ac:spMkLst>
            <pc:docMk/>
            <pc:sldMk cId="80628049" sldId="519"/>
            <ac:spMk id="3" creationId="{E620A9BF-BE3D-3548-FD60-C9CF5BA97D0F}"/>
          </ac:spMkLst>
        </pc:spChg>
        <pc:spChg chg="add mod">
          <ac:chgData name="Mate Csanad" userId="318b3dc6109a1aac" providerId="LiveId" clId="{E6ADE5BD-9C10-48C1-8A9F-228B16CAC48B}" dt="2024-02-25T13:51:52.232" v="7397" actId="404"/>
          <ac:spMkLst>
            <pc:docMk/>
            <pc:sldMk cId="80628049" sldId="519"/>
            <ac:spMk id="8" creationId="{E228A938-E6F9-B785-CC0C-05D3FA6FE06F}"/>
          </ac:spMkLst>
        </pc:spChg>
        <pc:picChg chg="add mod modCrop">
          <ac:chgData name="Mate Csanad" userId="318b3dc6109a1aac" providerId="LiveId" clId="{E6ADE5BD-9C10-48C1-8A9F-228B16CAC48B}" dt="2024-02-25T13:51:29.351" v="7389" actId="1076"/>
          <ac:picMkLst>
            <pc:docMk/>
            <pc:sldMk cId="80628049" sldId="519"/>
            <ac:picMk id="7" creationId="{45FF5E10-E738-919E-A70D-4BB11ED4B7C3}"/>
          </ac:picMkLst>
        </pc:picChg>
      </pc:sldChg>
      <pc:sldChg chg="addSp delSp modSp new add del mod">
        <pc:chgData name="Mate Csanad" userId="318b3dc6109a1aac" providerId="LiveId" clId="{E6ADE5BD-9C10-48C1-8A9F-228B16CAC48B}" dt="2024-02-25T07:48:05.123" v="7255" actId="47"/>
        <pc:sldMkLst>
          <pc:docMk/>
          <pc:sldMk cId="4142098555" sldId="519"/>
        </pc:sldMkLst>
        <pc:spChg chg="mod">
          <ac:chgData name="Mate Csanad" userId="318b3dc6109a1aac" providerId="LiveId" clId="{E6ADE5BD-9C10-48C1-8A9F-228B16CAC48B}" dt="2024-02-25T07:44:37.454" v="7211" actId="20577"/>
          <ac:spMkLst>
            <pc:docMk/>
            <pc:sldMk cId="4142098555" sldId="519"/>
            <ac:spMk id="2" creationId="{B095B469-CACA-4AC0-49BB-84B2C1857FA0}"/>
          </ac:spMkLst>
        </pc:spChg>
        <pc:spChg chg="mod">
          <ac:chgData name="Mate Csanad" userId="318b3dc6109a1aac" providerId="LiveId" clId="{E6ADE5BD-9C10-48C1-8A9F-228B16CAC48B}" dt="2024-02-25T07:45:04.366" v="7232" actId="27636"/>
          <ac:spMkLst>
            <pc:docMk/>
            <pc:sldMk cId="4142098555" sldId="519"/>
            <ac:spMk id="3" creationId="{7142452B-FFD8-5024-27B7-E66CFDC3DEAC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8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1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2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3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4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5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6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7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8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1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1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2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3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4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5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6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7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8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2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1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2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3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4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5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6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7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8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39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40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41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42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43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44" creationId="{00000000-0000-0000-0000-000000000000}"/>
          </ac:spMkLst>
        </pc:spChg>
        <pc:spChg chg="add mod">
          <ac:chgData name="Mate Csanad" userId="318b3dc6109a1aac" providerId="LiveId" clId="{E6ADE5BD-9C10-48C1-8A9F-228B16CAC48B}" dt="2024-02-25T07:46:43.753" v="7247"/>
          <ac:spMkLst>
            <pc:docMk/>
            <pc:sldMk cId="4142098555" sldId="519"/>
            <ac:spMk id="45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08.916" v="7240" actId="478"/>
          <ac:spMkLst>
            <pc:docMk/>
            <pc:sldMk cId="4142098555" sldId="519"/>
            <ac:spMk id="95237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10.170" v="7241" actId="478"/>
          <ac:spMkLst>
            <pc:docMk/>
            <pc:sldMk cId="4142098555" sldId="519"/>
            <ac:spMk id="95238" creationId="{00000000-0000-0000-0000-000000000000}"/>
          </ac:spMkLst>
        </pc:spChg>
        <pc:spChg chg="del mod">
          <ac:chgData name="Mate Csanad" userId="318b3dc6109a1aac" providerId="LiveId" clId="{E6ADE5BD-9C10-48C1-8A9F-228B16CAC48B}" dt="2024-02-25T07:45:58.393" v="7236" actId="478"/>
          <ac:spMkLst>
            <pc:docMk/>
            <pc:sldMk cId="4142098555" sldId="519"/>
            <ac:spMk id="95239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07.730" v="7239" actId="478"/>
          <ac:spMkLst>
            <pc:docMk/>
            <pc:sldMk cId="4142098555" sldId="519"/>
            <ac:spMk id="95240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1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2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3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4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5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6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8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49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0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1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2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3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4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5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6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7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8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59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0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1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2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3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4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5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6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7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8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69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0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1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2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3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4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5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6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7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8" creationId="{00000000-0000-0000-0000-000000000000}"/>
          </ac:spMkLst>
        </pc:spChg>
        <pc:spChg chg="del mod topLvl">
          <ac:chgData name="Mate Csanad" userId="318b3dc6109a1aac" providerId="LiveId" clId="{E6ADE5BD-9C10-48C1-8A9F-228B16CAC48B}" dt="2024-02-25T07:46:43.140" v="7246" actId="21"/>
          <ac:spMkLst>
            <pc:docMk/>
            <pc:sldMk cId="4142098555" sldId="519"/>
            <ac:spMk id="95279" creationId="{00000000-0000-0000-0000-000000000000}"/>
          </ac:spMkLst>
        </pc:spChg>
        <pc:grpChg chg="add del mod">
          <ac:chgData name="Mate Csanad" userId="318b3dc6109a1aac" providerId="LiveId" clId="{E6ADE5BD-9C10-48C1-8A9F-228B16CAC48B}" dt="2024-02-25T07:46:05.105" v="7238" actId="165"/>
          <ac:grpSpMkLst>
            <pc:docMk/>
            <pc:sldMk cId="4142098555" sldId="519"/>
            <ac:grpSpMk id="6" creationId="{7EA9DACB-4E10-BA57-AF94-393C48BF66C4}"/>
          </ac:grpSpMkLst>
        </pc:grpChg>
        <pc:grpChg chg="add mod">
          <ac:chgData name="Mate Csanad" userId="318b3dc6109a1aac" providerId="LiveId" clId="{E6ADE5BD-9C10-48C1-8A9F-228B16CAC48B}" dt="2024-02-25T07:46:36.282" v="7245" actId="338"/>
          <ac:grpSpMkLst>
            <pc:docMk/>
            <pc:sldMk cId="4142098555" sldId="519"/>
            <ac:grpSpMk id="7" creationId="{467922DF-BE23-E223-41F8-70349DD51BD7}"/>
          </ac:grpSpMkLst>
        </pc:grpChg>
        <pc:picChg chg="add del mod">
          <ac:chgData name="Mate Csanad" userId="318b3dc6109a1aac" providerId="LiveId" clId="{E6ADE5BD-9C10-48C1-8A9F-228B16CAC48B}" dt="2024-02-25T07:47:02.493" v="7252" actId="478"/>
          <ac:picMkLst>
            <pc:docMk/>
            <pc:sldMk cId="4142098555" sldId="519"/>
            <ac:picMk id="46" creationId="{4B6715EB-D85F-4FB2-DFE4-4F0E3416A4DE}"/>
          </ac:picMkLst>
        </pc:picChg>
      </pc:sldChg>
      <pc:sldMasterChg chg="delSldLayout">
        <pc:chgData name="Mate Csanad" userId="318b3dc6109a1aac" providerId="LiveId" clId="{E6ADE5BD-9C10-48C1-8A9F-228B16CAC48B}" dt="2024-02-24T14:27:56.763" v="6058" actId="47"/>
        <pc:sldMasterMkLst>
          <pc:docMk/>
          <pc:sldMasterMk cId="2602749280" sldId="2147483664"/>
        </pc:sldMasterMkLst>
        <pc:sldLayoutChg chg="del">
          <pc:chgData name="Mate Csanad" userId="318b3dc6109a1aac" providerId="LiveId" clId="{E6ADE5BD-9C10-48C1-8A9F-228B16CAC48B}" dt="2024-02-24T14:27:56.763" v="6058" actId="47"/>
          <pc:sldLayoutMkLst>
            <pc:docMk/>
            <pc:sldMasterMk cId="2602749280" sldId="2147483664"/>
            <pc:sldLayoutMk cId="3951402612" sldId="2147483669"/>
          </pc:sldLayoutMkLst>
        </pc:sldLayoutChg>
        <pc:sldLayoutChg chg="del">
          <pc:chgData name="Mate Csanad" userId="318b3dc6109a1aac" providerId="LiveId" clId="{E6ADE5BD-9C10-48C1-8A9F-228B16CAC48B}" dt="2024-02-24T14:15:37.322" v="5819" actId="47"/>
          <pc:sldLayoutMkLst>
            <pc:docMk/>
            <pc:sldMasterMk cId="2602749280" sldId="2147483664"/>
            <pc:sldLayoutMk cId="940432795" sldId="2147483671"/>
          </pc:sldLayoutMkLst>
        </pc:sldLayoutChg>
      </pc:sldMasterChg>
    </pc:docChg>
  </pc:docChgLst>
  <pc:docChgLst>
    <pc:chgData name="Mate Csanad" userId="318b3dc6109a1aac" providerId="LiveId" clId="{065BF87E-46B2-4123-B8A6-AC018C76E9EB}"/>
    <pc:docChg chg="addSld modSld">
      <pc:chgData name="Mate Csanad" userId="318b3dc6109a1aac" providerId="LiveId" clId="{065BF87E-46B2-4123-B8A6-AC018C76E9EB}" dt="2024-02-21T12:11:52.519" v="0"/>
      <pc:docMkLst>
        <pc:docMk/>
      </pc:docMkLst>
      <pc:sldChg chg="add">
        <pc:chgData name="Mate Csanad" userId="318b3dc6109a1aac" providerId="LiveId" clId="{065BF87E-46B2-4123-B8A6-AC018C76E9EB}" dt="2024-02-21T12:11:52.519" v="0"/>
        <pc:sldMkLst>
          <pc:docMk/>
          <pc:sldMk cId="0" sldId="329"/>
        </pc:sldMkLst>
      </pc:sldChg>
      <pc:sldChg chg="add">
        <pc:chgData name="Mate Csanad" userId="318b3dc6109a1aac" providerId="LiveId" clId="{065BF87E-46B2-4123-B8A6-AC018C76E9EB}" dt="2024-02-21T12:11:52.519" v="0"/>
        <pc:sldMkLst>
          <pc:docMk/>
          <pc:sldMk cId="0" sldId="330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31"/>
        </pc:sldMkLst>
      </pc:sldChg>
      <pc:sldChg chg="add">
        <pc:chgData name="Mate Csanad" userId="318b3dc6109a1aac" providerId="LiveId" clId="{065BF87E-46B2-4123-B8A6-AC018C76E9EB}" dt="2024-02-21T12:11:52.519" v="0"/>
        <pc:sldMkLst>
          <pc:docMk/>
          <pc:sldMk cId="0" sldId="333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52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55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56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57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58"/>
        </pc:sldMkLst>
      </pc:sldChg>
      <pc:sldChg chg="add">
        <pc:chgData name="Mate Csanad" userId="318b3dc6109a1aac" providerId="LiveId" clId="{065BF87E-46B2-4123-B8A6-AC018C76E9EB}" dt="2024-02-21T12:11:52.519" v="0"/>
        <pc:sldMkLst>
          <pc:docMk/>
          <pc:sldMk cId="0" sldId="359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0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1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2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3"/>
        </pc:sldMkLst>
      </pc:sldChg>
      <pc:sldChg chg="add">
        <pc:chgData name="Mate Csanad" userId="318b3dc6109a1aac" providerId="LiveId" clId="{065BF87E-46B2-4123-B8A6-AC018C76E9EB}" dt="2024-02-21T12:11:52.519" v="0"/>
        <pc:sldMkLst>
          <pc:docMk/>
          <pc:sldMk cId="0" sldId="364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5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6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7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8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69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73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86"/>
        </pc:sldMkLst>
      </pc:sldChg>
      <pc:sldChg chg="add modTransition">
        <pc:chgData name="Mate Csanad" userId="318b3dc6109a1aac" providerId="LiveId" clId="{065BF87E-46B2-4123-B8A6-AC018C76E9EB}" dt="2024-02-21T12:11:52.519" v="0"/>
        <pc:sldMkLst>
          <pc:docMk/>
          <pc:sldMk cId="0" sldId="387"/>
        </pc:sldMkLst>
      </pc:sldChg>
      <pc:sldChg chg="add">
        <pc:chgData name="Mate Csanad" userId="318b3dc6109a1aac" providerId="LiveId" clId="{065BF87E-46B2-4123-B8A6-AC018C76E9EB}" dt="2024-02-21T12:11:52.519" v="0"/>
        <pc:sldMkLst>
          <pc:docMk/>
          <pc:sldMk cId="0" sldId="4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83C9D-902E-40D7-AD23-CC20841CBA8F}" type="datetimeFigureOut">
              <a:rPr lang="hu-HU" smtClean="0"/>
              <a:t>2024. 02. 25.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CD19B-B35A-4FAF-936E-9F47122B6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89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7AF53-AC86-43D7-8452-4D15EFE592A1}" type="slidenum">
              <a:rPr lang="en-US"/>
              <a:pPr/>
              <a:t>15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94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4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4C848-71CF-2E3F-745A-3C21CCBE6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416A3DBE-684B-FF78-86EF-4213DA0542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434A4F-893C-49A8-9D14-8703736CE96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BEE6E671-FC34-CF4B-C4D0-CC70B9E06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F35FC9DD-6142-0220-1FCE-52BEE59B7C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288" y="4832350"/>
            <a:ext cx="6062662" cy="4541838"/>
          </a:xfrm>
          <a:noFill/>
          <a:ln/>
        </p:spPr>
        <p:txBody>
          <a:bodyPr wrap="none" anchor="ctr"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763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BDA8C-830D-C0A5-EA63-8FF89BFDE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98AF5D61-F2BB-DDBC-FA17-308FE703B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666C0-EA2C-49F6-BDB5-D2D696B4DF7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DB914FEF-1A9C-67AA-FF7D-1A27D045D6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2DF80901-BF0E-909B-65BC-D6CA1CD98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715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09E857-58DA-4BC8-B0F2-D204D97127C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5226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E4EFC-65B4-4ED3-AFC2-525D8706801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89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 err="1"/>
              <a:t>Kattintson</a:t>
            </a:r>
            <a:r>
              <a:rPr lang="en-US" noProof="0" dirty="0"/>
              <a:t> ide </a:t>
            </a:r>
            <a:r>
              <a:rPr lang="en-US" noProof="0" dirty="0" err="1"/>
              <a:t>az</a:t>
            </a:r>
            <a:r>
              <a:rPr lang="en-US" noProof="0" dirty="0"/>
              <a:t> </a:t>
            </a:r>
            <a:r>
              <a:rPr lang="en-US" noProof="0" dirty="0" err="1"/>
              <a:t>alcím</a:t>
            </a:r>
            <a:r>
              <a:rPr lang="en-US" noProof="0" dirty="0"/>
              <a:t> </a:t>
            </a:r>
            <a:r>
              <a:rPr lang="en-US" noProof="0" dirty="0" err="1"/>
              <a:t>mintájának</a:t>
            </a:r>
            <a:r>
              <a:rPr lang="en-US" noProof="0" dirty="0"/>
              <a:t> </a:t>
            </a:r>
            <a:r>
              <a:rPr lang="en-US" noProof="0" dirty="0" err="1"/>
              <a:t>szerkesztéséhez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E6B1-7DDC-4B0C-B649-E59F8A279937}" type="datetime1">
              <a:rPr lang="en-US" noProof="0" smtClean="0"/>
              <a:t>2/25/2024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r>
              <a:rPr lang="en-US" noProof="0"/>
              <a:t>M. Csanád (Eötvös U) @ Heavy ion physics lecture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8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46" y="588856"/>
            <a:ext cx="8350369" cy="498031"/>
          </a:xfrm>
        </p:spPr>
        <p:txBody>
          <a:bodyPr/>
          <a:lstStyle/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773887"/>
          </a:xfrm>
        </p:spPr>
        <p:txBody>
          <a:bodyPr anchor="t"/>
          <a:lstStyle/>
          <a:p>
            <a:pPr lvl="0"/>
            <a:r>
              <a:rPr lang="en-US" noProof="0" dirty="0" err="1"/>
              <a:t>Mintaszöveg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  <a:p>
            <a:pPr lvl="1"/>
            <a:r>
              <a:rPr lang="en-US" noProof="0" dirty="0" err="1"/>
              <a:t>Második</a:t>
            </a:r>
            <a:r>
              <a:rPr lang="en-US" noProof="0" dirty="0"/>
              <a:t> </a:t>
            </a:r>
            <a:r>
              <a:rPr lang="en-US" noProof="0" dirty="0" err="1"/>
              <a:t>szint</a:t>
            </a:r>
            <a:endParaRPr lang="en-US" noProof="0" dirty="0"/>
          </a:p>
          <a:p>
            <a:pPr lvl="2"/>
            <a:r>
              <a:rPr lang="en-US" noProof="0" dirty="0" err="1"/>
              <a:t>Harmadik</a:t>
            </a:r>
            <a:r>
              <a:rPr lang="en-US" noProof="0" dirty="0"/>
              <a:t> </a:t>
            </a:r>
            <a:r>
              <a:rPr lang="en-US" noProof="0" dirty="0" err="1"/>
              <a:t>szint</a:t>
            </a:r>
            <a:endParaRPr lang="en-US" noProof="0" dirty="0"/>
          </a:p>
          <a:p>
            <a:pPr lvl="3"/>
            <a:r>
              <a:rPr lang="en-US" noProof="0" dirty="0" err="1"/>
              <a:t>Negyedik</a:t>
            </a:r>
            <a:r>
              <a:rPr lang="en-US" noProof="0" dirty="0"/>
              <a:t> </a:t>
            </a:r>
            <a:r>
              <a:rPr lang="en-US" noProof="0" dirty="0" err="1"/>
              <a:t>szint</a:t>
            </a:r>
            <a:endParaRPr lang="en-US" noProof="0" dirty="0"/>
          </a:p>
          <a:p>
            <a:pPr lvl="4"/>
            <a:r>
              <a:rPr lang="en-US" noProof="0" dirty="0" err="1"/>
              <a:t>Ötödik</a:t>
            </a:r>
            <a:r>
              <a:rPr lang="en-US" noProof="0" dirty="0"/>
              <a:t> </a:t>
            </a:r>
            <a:r>
              <a:rPr lang="en-US" noProof="0" dirty="0" err="1"/>
              <a:t>szint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69" y="114706"/>
            <a:ext cx="2479545" cy="309201"/>
          </a:xfrm>
        </p:spPr>
        <p:txBody>
          <a:bodyPr/>
          <a:lstStyle/>
          <a:p>
            <a:fld id="{287584ED-2EAC-4FA0-8F52-C622E5F4185A}" type="datetime1">
              <a:rPr lang="en-US" noProof="0" smtClean="0"/>
              <a:t>2/25/2024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3246" y="113644"/>
            <a:ext cx="4744249" cy="309201"/>
          </a:xfrm>
        </p:spPr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591937"/>
            <a:ext cx="733246" cy="503578"/>
          </a:xfrm>
        </p:spPr>
        <p:txBody>
          <a:bodyPr lIns="36000" rIns="36000" anchor="t"/>
          <a:lstStyle>
            <a:lvl1pPr algn="r">
              <a:defRPr/>
            </a:lvl1pPr>
          </a:lstStyle>
          <a:p>
            <a:fld id="{8EBAB383-6C5D-40A2-91D4-B65D4716B15C}" type="slidenum">
              <a:rPr lang="en-US" smtClean="0"/>
              <a:pPr/>
              <a:t>‹#›</a:t>
            </a:fld>
            <a:r>
              <a:rPr lang="hu-HU" sz="1000" dirty="0"/>
              <a:t>/47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33246" y="1105218"/>
            <a:ext cx="8350369" cy="666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6"/>
          <a:stretch/>
        </p:blipFill>
        <p:spPr>
          <a:xfrm>
            <a:off x="164524" y="68872"/>
            <a:ext cx="404199" cy="3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0" y="798973"/>
            <a:ext cx="6571343" cy="186658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1868891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err="1"/>
              <a:t>Mintaszöveg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542" y="123341"/>
            <a:ext cx="2368292" cy="309201"/>
          </a:xfrm>
        </p:spPr>
        <p:txBody>
          <a:bodyPr/>
          <a:lstStyle/>
          <a:p>
            <a:fld id="{CA47F733-16A7-4BB4-8AE7-0093B734B220}" type="datetime1">
              <a:rPr lang="en-US" noProof="0" smtClean="0"/>
              <a:t>2/25/2024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491" y="122279"/>
            <a:ext cx="4034004" cy="309201"/>
          </a:xfrm>
        </p:spPr>
        <p:txBody>
          <a:bodyPr/>
          <a:lstStyle/>
          <a:p>
            <a:r>
              <a:rPr lang="en-US" noProof="0"/>
              <a:t>M. Csanád (Eötvös U) @ Heavy ion physics lecture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846" y="2161984"/>
            <a:ext cx="795746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2959603"/>
            <a:ext cx="6571341" cy="121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8" y="122279"/>
            <a:ext cx="933554" cy="1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0" y="1049137"/>
            <a:ext cx="6571343" cy="186658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1868891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err="1"/>
              <a:t>Mintaszöveg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846" y="2412148"/>
            <a:ext cx="795746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2959603"/>
            <a:ext cx="6571341" cy="121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1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724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86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4038600" cy="22860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6BD9B-2544-4A25-9A85-FD4E75C9C7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7693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C6423-D575-4B51-95CD-985242FE99F1}" type="datetime1">
              <a:rPr lang="en-US" noProof="0" smtClean="0"/>
              <a:t>2/25/2024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M. Csanád (Eötvös U) @ Heavy ion physics lecture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EBAB383-6C5D-40A2-91D4-B65D4716B15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0274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70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Accelerators</a:t>
            </a:r>
            <a:r>
              <a:rPr lang="hu-HU" dirty="0"/>
              <a:t> and </a:t>
            </a:r>
            <a:r>
              <a:rPr lang="hu-HU" dirty="0" err="1"/>
              <a:t>detectors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Máté</a:t>
            </a:r>
            <a:r>
              <a:rPr lang="en-US" dirty="0"/>
              <a:t> Csanád</a:t>
            </a:r>
            <a:r>
              <a:rPr lang="hu-HU" dirty="0"/>
              <a:t> (</a:t>
            </a:r>
            <a:r>
              <a:rPr lang="en-US" dirty="0"/>
              <a:t>Eötvös </a:t>
            </a:r>
            <a:r>
              <a:rPr lang="hu-HU" dirty="0"/>
              <a:t>U)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6" y="201527"/>
            <a:ext cx="1701225" cy="3142203"/>
          </a:xfrm>
          <a:prstGeom prst="rect">
            <a:avLst/>
          </a:prstGeom>
        </p:spPr>
      </p:pic>
      <p:pic>
        <p:nvPicPr>
          <p:cNvPr id="12" name="Kép 11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41659587-B71C-953B-A39D-828276EC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10" y="4147701"/>
            <a:ext cx="1873020" cy="1908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6D23FDEB-4080-AF3D-4AA5-026B89EFC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9724" y="4146304"/>
            <a:ext cx="2114276" cy="1908000"/>
          </a:xfrm>
          <a:prstGeom prst="rect">
            <a:avLst/>
          </a:prstGeom>
        </p:spPr>
      </p:pic>
      <p:pic>
        <p:nvPicPr>
          <p:cNvPr id="14" name="Kép 13" descr="A képen szöveg, fuvar látható&#10;&#10;Automatikusan generált leírás">
            <a:extLst>
              <a:ext uri="{FF2B5EF4-FFF2-40B4-BE49-F238E27FC236}">
                <a16:creationId xmlns:a16="http://schemas.microsoft.com/office/drawing/2014/main" id="{11D89156-1790-378B-9730-4FC57C93D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6" y="4146304"/>
            <a:ext cx="1908000" cy="1908000"/>
          </a:xfrm>
          <a:prstGeom prst="rect">
            <a:avLst/>
          </a:prstGeom>
        </p:spPr>
      </p:pic>
      <p:pic>
        <p:nvPicPr>
          <p:cNvPr id="16" name="Kép 15" descr="A képen képernyőkép, Színesség, sor, művészet látható&#10;&#10;Automatikusan generált leírás">
            <a:extLst>
              <a:ext uri="{FF2B5EF4-FFF2-40B4-BE49-F238E27FC236}">
                <a16:creationId xmlns:a16="http://schemas.microsoft.com/office/drawing/2014/main" id="{26CE3D9E-1422-38DC-3F5B-3FADFC55F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94" y="4146304"/>
            <a:ext cx="1662398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F48507-28B9-D179-1B69-9BD164A4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Buckets</a:t>
            </a:r>
            <a:r>
              <a:rPr lang="hu-HU" dirty="0"/>
              <a:t> and </a:t>
            </a:r>
            <a:r>
              <a:rPr lang="hu-HU" dirty="0" err="1"/>
              <a:t>Bunches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3060735-3054-74A4-8268-C78C194A2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hu-HU" dirty="0"/>
                  <a:t>Acceleration </a:t>
                </a:r>
                <a:r>
                  <a:rPr lang="hu-HU" dirty="0" err="1"/>
                  <a:t>with</a:t>
                </a:r>
                <a:r>
                  <a:rPr lang="hu-HU" dirty="0"/>
                  <a:t> RF </a:t>
                </a:r>
                <a:r>
                  <a:rPr lang="hu-HU" dirty="0" err="1"/>
                  <a:t>cavities</a:t>
                </a:r>
                <a:endParaRPr lang="hu-HU" dirty="0"/>
              </a:p>
              <a:p>
                <a:r>
                  <a:rPr lang="hu-HU" dirty="0" err="1"/>
                  <a:t>Particles</a:t>
                </a:r>
                <a:r>
                  <a:rPr lang="hu-HU" dirty="0"/>
                  <a:t> must </a:t>
                </a:r>
                <a:r>
                  <a:rPr lang="hu-HU" dirty="0" err="1"/>
                  <a:t>always</a:t>
                </a:r>
                <a:r>
                  <a:rPr lang="hu-HU" dirty="0"/>
                  <a:t> </a:t>
                </a:r>
                <a:r>
                  <a:rPr lang="hu-HU" dirty="0" err="1"/>
                  <a:t>see</a:t>
                </a:r>
                <a:r>
                  <a:rPr lang="hu-HU" dirty="0"/>
                  <a:t> an</a:t>
                </a:r>
                <a:br>
                  <a:rPr lang="hu-HU" dirty="0"/>
                </a:br>
                <a:r>
                  <a:rPr lang="hu-HU" dirty="0" err="1"/>
                  <a:t>accelerating</a:t>
                </a:r>
                <a:r>
                  <a:rPr lang="hu-HU" dirty="0"/>
                  <a:t> </a:t>
                </a:r>
                <a:r>
                  <a:rPr lang="hu-HU" dirty="0" err="1"/>
                  <a:t>voltage</a:t>
                </a:r>
                <a:endParaRPr lang="hu-H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revol</m:t>
                        </m:r>
                      </m:sub>
                    </m:sSub>
                  </m:oMath>
                </a14:m>
                <a:r>
                  <a:rPr lang="hu-HU" dirty="0"/>
                  <a:t> </a:t>
                </a:r>
              </a:p>
              <a:p>
                <a:r>
                  <a:rPr lang="hu-HU" dirty="0"/>
                  <a:t>Storage ring (”</a:t>
                </a:r>
                <a:r>
                  <a:rPr lang="hu-HU" dirty="0" err="1"/>
                  <a:t>accelerator</a:t>
                </a:r>
                <a:r>
                  <a:rPr lang="hu-HU" dirty="0"/>
                  <a:t>”):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hu-HU" dirty="0"/>
                  <a:t> buckets</a:t>
                </a:r>
              </a:p>
              <a:p>
                <a:r>
                  <a:rPr lang="hu-HU" dirty="0" err="1"/>
                  <a:t>Bunch</a:t>
                </a:r>
                <a:r>
                  <a:rPr lang="hu-HU" dirty="0"/>
                  <a:t>: </a:t>
                </a:r>
                <a:r>
                  <a:rPr lang="hu-HU" dirty="0" err="1"/>
                  <a:t>where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voltage</a:t>
                </a:r>
                <a:r>
                  <a:rPr lang="hu-HU" dirty="0"/>
                  <a:t> is</a:t>
                </a:r>
                <a:br>
                  <a:rPr lang="hu-HU" dirty="0"/>
                </a:br>
                <a:r>
                  <a:rPr lang="hu-HU" dirty="0" err="1"/>
                  <a:t>accelerating</a:t>
                </a:r>
                <a:r>
                  <a:rPr lang="hu-HU" dirty="0"/>
                  <a:t> in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bucket</a:t>
                </a:r>
                <a:endParaRPr lang="hu-HU" dirty="0"/>
              </a:p>
              <a:p>
                <a:r>
                  <a:rPr lang="hu-HU" dirty="0" err="1"/>
                  <a:t>Synchronous</a:t>
                </a:r>
                <a:r>
                  <a:rPr lang="hu-HU" dirty="0"/>
                  <a:t> </a:t>
                </a:r>
                <a:r>
                  <a:rPr lang="hu-HU" dirty="0" err="1"/>
                  <a:t>particle</a:t>
                </a:r>
                <a:r>
                  <a:rPr lang="hu-HU" dirty="0"/>
                  <a:t> (A)</a:t>
                </a:r>
              </a:p>
              <a:p>
                <a:r>
                  <a:rPr lang="hu-HU" dirty="0" err="1"/>
                  <a:t>Others</a:t>
                </a:r>
                <a:r>
                  <a:rPr lang="hu-HU" dirty="0"/>
                  <a:t>: </a:t>
                </a:r>
                <a:r>
                  <a:rPr lang="hu-HU" dirty="0" err="1"/>
                  <a:t>oscillate</a:t>
                </a:r>
                <a:r>
                  <a:rPr lang="hu-HU" dirty="0"/>
                  <a:t> (B)</a:t>
                </a:r>
                <a:br>
                  <a:rPr lang="hu-HU" dirty="0"/>
                </a:br>
                <a:r>
                  <a:rPr lang="hu-HU" dirty="0" err="1"/>
                  <a:t>sometimes</a:t>
                </a:r>
                <a:r>
                  <a:rPr lang="hu-HU" dirty="0"/>
                  <a:t> </a:t>
                </a:r>
                <a:r>
                  <a:rPr lang="hu-HU" dirty="0" err="1"/>
                  <a:t>late</a:t>
                </a:r>
                <a:r>
                  <a:rPr lang="hu-HU" dirty="0"/>
                  <a:t>, </a:t>
                </a:r>
                <a:br>
                  <a:rPr lang="hu-HU" dirty="0"/>
                </a:br>
                <a:r>
                  <a:rPr lang="hu-HU" dirty="0" err="1"/>
                  <a:t>sometimes</a:t>
                </a:r>
                <a:r>
                  <a:rPr lang="hu-HU" dirty="0"/>
                  <a:t> </a:t>
                </a:r>
                <a:r>
                  <a:rPr lang="hu-HU" dirty="0" err="1"/>
                  <a:t>early</a:t>
                </a:r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3060735-3054-74A4-8268-C78C194A2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Kép 7" descr="A képen diagram, sor, Diagram, kör látható&#10;&#10;Automatikusan generált leírás">
            <a:extLst>
              <a:ext uri="{FF2B5EF4-FFF2-40B4-BE49-F238E27FC236}">
                <a16:creationId xmlns:a16="http://schemas.microsoft.com/office/drawing/2014/main" id="{6D4708C3-CEC0-7DD2-3CED-70EBC6E1C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/>
          <a:stretch/>
        </p:blipFill>
        <p:spPr>
          <a:xfrm>
            <a:off x="5321916" y="1238723"/>
            <a:ext cx="3761698" cy="2426785"/>
          </a:xfrm>
          <a:prstGeom prst="rect">
            <a:avLst/>
          </a:prstGeom>
        </p:spPr>
      </p:pic>
      <p:pic>
        <p:nvPicPr>
          <p:cNvPr id="10" name="Kép 9" descr="A képen diagram, sor, szöveg, Diagram látható&#10;&#10;Automatikusan generált leírás">
            <a:extLst>
              <a:ext uri="{FF2B5EF4-FFF2-40B4-BE49-F238E27FC236}">
                <a16:creationId xmlns:a16="http://schemas.microsoft.com/office/drawing/2014/main" id="{36E5E5E9-0DE2-0A45-C944-6C37D0AEE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89" y="3725713"/>
            <a:ext cx="4962525" cy="2295525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AB53097-A187-9B8B-A7ED-8D50AECBC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4563092-D352-8785-3D57-1623500D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10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6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344BA1-20B4-E5FA-B07C-DE71E9A2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Bunch crossings and collisions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AA36F4-8AF2-5015-5860-36DF58019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251836"/>
            <a:ext cx="8350369" cy="4844164"/>
          </a:xfrm>
        </p:spPr>
        <p:txBody>
          <a:bodyPr>
            <a:normAutofit/>
          </a:bodyPr>
          <a:lstStyle/>
          <a:p>
            <a:r>
              <a:rPr lang="en-US" dirty="0"/>
              <a:t>Two rings with opposite directed beams</a:t>
            </a:r>
          </a:p>
          <a:p>
            <a:r>
              <a:rPr lang="en-US" dirty="0"/>
              <a:t>Crossing at some angle</a:t>
            </a:r>
          </a:p>
          <a:p>
            <a:pPr lvl="1"/>
            <a:r>
              <a:rPr lang="en-US" dirty="0"/>
              <a:t>Crab cavity: rotation</a:t>
            </a:r>
          </a:p>
          <a:p>
            <a:r>
              <a:rPr lang="en-US" dirty="0"/>
              <a:t>Bunch spacing: determined by pre-accelerators</a:t>
            </a:r>
          </a:p>
          <a:p>
            <a:r>
              <a:rPr lang="en-US" dirty="0"/>
              <a:t>Not all bunches are filled: filling scheme</a:t>
            </a:r>
          </a:p>
          <a:p>
            <a:r>
              <a:rPr lang="en-US" dirty="0"/>
              <a:t>Bunch crossing: possible collisions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Missing bunches: pre-accelerator and injection kicker gap</a:t>
            </a:r>
          </a:p>
          <a:p>
            <a:pPr lvl="1"/>
            <a:r>
              <a:rPr lang="en-US" dirty="0"/>
              <a:t>Important: abort gap for dumping the beam</a:t>
            </a:r>
          </a:p>
          <a:p>
            <a:r>
              <a:rPr lang="en-US" dirty="0"/>
              <a:t>Max number of events usually too high</a:t>
            </a:r>
          </a:p>
          <a:p>
            <a:r>
              <a:rPr lang="en-US" dirty="0"/>
              <a:t>Filtering: minimum bias sampling</a:t>
            </a:r>
          </a:p>
        </p:txBody>
      </p:sp>
      <p:pic>
        <p:nvPicPr>
          <p:cNvPr id="8" name="Kép 7" descr="A képen szöveg, diagram, képernyőkép, sor látható&#10;&#10;Automatikusan generált leírás">
            <a:extLst>
              <a:ext uri="{FF2B5EF4-FFF2-40B4-BE49-F238E27FC236}">
                <a16:creationId xmlns:a16="http://schemas.microsoft.com/office/drawing/2014/main" id="{99034ACD-9E19-92EC-5AC4-06854AE18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EAF6"/>
              </a:clrFrom>
              <a:clrTo>
                <a:srgbClr val="E6EA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" b="10403"/>
          <a:stretch/>
        </p:blipFill>
        <p:spPr>
          <a:xfrm>
            <a:off x="5688729" y="1095515"/>
            <a:ext cx="3403964" cy="2585817"/>
          </a:xfrm>
          <a:prstGeom prst="rect">
            <a:avLst/>
          </a:prstGeom>
        </p:spPr>
      </p:pic>
      <p:pic>
        <p:nvPicPr>
          <p:cNvPr id="10" name="Kép 9" descr="A képen szöveg, kör, diagram, képernyőkép látható&#10;&#10;Automatikusan generált leírás">
            <a:extLst>
              <a:ext uri="{FF2B5EF4-FFF2-40B4-BE49-F238E27FC236}">
                <a16:creationId xmlns:a16="http://schemas.microsoft.com/office/drawing/2014/main" id="{D054397D-26D8-88BF-2832-35DD8DEFB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74" y="3819529"/>
            <a:ext cx="2531708" cy="2201709"/>
          </a:xfrm>
          <a:prstGeom prst="rect">
            <a:avLst/>
          </a:prstGeom>
        </p:spPr>
      </p:pic>
      <p:pic>
        <p:nvPicPr>
          <p:cNvPr id="12" name="Kép 11" descr="A képen szöveg, képernyőkép, zongora, Betűtípus látható&#10;&#10;Automatikusan generált leírás">
            <a:extLst>
              <a:ext uri="{FF2B5EF4-FFF2-40B4-BE49-F238E27FC236}">
                <a16:creationId xmlns:a16="http://schemas.microsoft.com/office/drawing/2014/main" id="{F0EA05D0-3108-8998-DAC2-A37393CA3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18777" r="5378" b="72585"/>
          <a:stretch/>
        </p:blipFill>
        <p:spPr>
          <a:xfrm>
            <a:off x="853369" y="4054484"/>
            <a:ext cx="5174610" cy="298456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0861CE0A-6E44-A447-F233-94FA55F8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0F364C5-B599-A12C-3068-AC902027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11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1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8AC9B-0B15-61A8-EFE0-6823DC40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AB8EDB-CA9F-136D-4E8A-1CF6E14F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613F7B-F5E0-1685-D9F5-41775A39D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934351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Accelerators in general</a:t>
            </a:r>
          </a:p>
          <a:p>
            <a:pPr>
              <a:lnSpc>
                <a:spcPct val="250000"/>
              </a:lnSpc>
            </a:pPr>
            <a:r>
              <a:rPr lang="en-US" sz="2400" dirty="0"/>
              <a:t>Details of SPS, RHIC, LHC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Detectors in general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Some examples: PHENIX, STAR, CMS, NA61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2B95DB4-0B6D-4AA4-5907-36143CA0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Csanád (Eötvös U) @ Heavy ion physics lecture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0F423BCE-A9C9-10F1-C730-76A0D603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12</a:t>
            </a:fld>
            <a:r>
              <a:rPr lang="en-US" sz="1000" dirty="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4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Facilities: Large Hadron Collider (+SPS)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58240"/>
                <a:ext cx="8350369" cy="227076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LHC collisions: </a:t>
                </a:r>
                <a:r>
                  <a:rPr lang="en-US" dirty="0" err="1"/>
                  <a:t>p+p</a:t>
                </a:r>
                <a:r>
                  <a:rPr lang="en-US" dirty="0"/>
                  <a:t>, </a:t>
                </a:r>
                <a:r>
                  <a:rPr lang="en-US" dirty="0" err="1"/>
                  <a:t>p+Pb</a:t>
                </a:r>
                <a:r>
                  <a:rPr lang="en-US" dirty="0"/>
                  <a:t> and </a:t>
                </a:r>
                <a:r>
                  <a:rPr lang="en-US" dirty="0" err="1"/>
                  <a:t>Pb+Pb</a:t>
                </a:r>
                <a:r>
                  <a:rPr lang="en-US" dirty="0"/>
                  <a:t>; also </a:t>
                </a:r>
                <a:r>
                  <a:rPr lang="en-US" dirty="0" err="1"/>
                  <a:t>Xe+Xe</a:t>
                </a:r>
                <a:r>
                  <a:rPr lang="en-US" dirty="0"/>
                  <a:t>, soon probably O+O</a:t>
                </a:r>
              </a:p>
              <a:p>
                <a:r>
                  <a:rPr lang="en-US" dirty="0"/>
                  <a:t>Energies: from 2.76 TeV/nucleon to 13 TeV (</a:t>
                </a:r>
                <a:r>
                  <a:rPr lang="en-US" dirty="0" err="1"/>
                  <a:t>p+p</a:t>
                </a:r>
                <a:r>
                  <a:rPr lang="en-US" dirty="0"/>
                  <a:t> only) </a:t>
                </a:r>
              </a:p>
              <a:p>
                <a:r>
                  <a:rPr lang="en-US" dirty="0"/>
                  <a:t>Experiments: ALICE, ATLAS, CMS, </a:t>
                </a:r>
                <a:r>
                  <a:rPr lang="en-US" dirty="0" err="1"/>
                  <a:t>LHCb</a:t>
                </a:r>
                <a:r>
                  <a:rPr lang="en-US" dirty="0"/>
                  <a:t>, </a:t>
                </a:r>
                <a:r>
                  <a:rPr lang="en-US" dirty="0" err="1"/>
                  <a:t>LHCf</a:t>
                </a:r>
                <a:r>
                  <a:rPr lang="en-US" dirty="0"/>
                  <a:t>, </a:t>
                </a:r>
                <a:r>
                  <a:rPr lang="en-US" dirty="0" err="1"/>
                  <a:t>MoEDAL</a:t>
                </a:r>
                <a:r>
                  <a:rPr lang="en-US" dirty="0"/>
                  <a:t>, TOTEM</a:t>
                </a:r>
              </a:p>
              <a:p>
                <a:r>
                  <a:rPr lang="en-US" dirty="0"/>
                  <a:t>Phase diagram related studies: SPS (NA61/SHINE, previously NA49)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Energy: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center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;  usually quoted: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(E per </a:t>
                </a:r>
                <a:r>
                  <a:rPr lang="en-US" dirty="0" err="1"/>
                  <a:t>nucl</a:t>
                </a:r>
                <a:r>
                  <a:rPr lang="hu-HU" dirty="0"/>
                  <a:t>.</a:t>
                </a:r>
                <a:r>
                  <a:rPr lang="en-US" dirty="0"/>
                  <a:t> pairs)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58240"/>
                <a:ext cx="8350369" cy="2270760"/>
              </a:xfrm>
              <a:blipFill>
                <a:blip r:embed="rId2"/>
                <a:stretch>
                  <a:fillRect l="-365" t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cer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76" y="3255813"/>
            <a:ext cx="31305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300" y="3255813"/>
            <a:ext cx="5382883" cy="2757487"/>
          </a:xfrm>
          <a:prstGeom prst="rect">
            <a:avLst/>
          </a:prstGeom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0D19129-316C-5520-F546-8A818479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34F5F00C-CEA0-E67F-3E76-DDCA41D4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13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14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4F0B909C-27E0-4697-B80B-A6DE5820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>
          <a:xfrm>
            <a:off x="1540511" y="1293019"/>
            <a:ext cx="7609031" cy="477388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65CB17B-D470-4F77-A331-7276AE9A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CERN, LHC and </a:t>
            </a:r>
            <a:r>
              <a:rPr lang="en-US" dirty="0" err="1"/>
              <a:t>SUrroundings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CFBF37-4CA1-4490-AC67-12363C11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351"/>
            <a:ext cx="1538773" cy="4773887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dirty="0"/>
              <a:t>Mont Blanc</a:t>
            </a:r>
          </a:p>
          <a:p>
            <a:pPr marL="0" indent="0" algn="r">
              <a:lnSpc>
                <a:spcPct val="100000"/>
              </a:lnSpc>
              <a:buNone/>
            </a:pPr>
            <a:endParaRPr lang="en-US" sz="6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dirty="0"/>
              <a:t>Geneve</a:t>
            </a:r>
          </a:p>
          <a:p>
            <a:pPr marL="0" indent="0" algn="r">
              <a:lnSpc>
                <a:spcPct val="100000"/>
              </a:lnSpc>
              <a:buNone/>
            </a:pPr>
            <a:endParaRPr lang="en-US" sz="1400" dirty="0"/>
          </a:p>
          <a:p>
            <a:pPr marL="0" indent="0" algn="r">
              <a:lnSpc>
                <a:spcPct val="100000"/>
              </a:lnSpc>
              <a:buNone/>
            </a:pPr>
            <a:endParaRPr lang="en-US" sz="14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dirty="0"/>
              <a:t>Lake Geneva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dirty="0"/>
              <a:t>Swiss-French border</a:t>
            </a:r>
          </a:p>
          <a:p>
            <a:pPr marL="0" indent="0" algn="r">
              <a:lnSpc>
                <a:spcPct val="100000"/>
              </a:lnSpc>
              <a:buNone/>
            </a:pPr>
            <a:endParaRPr lang="en-US" sz="500" dirty="0"/>
          </a:p>
          <a:p>
            <a:pPr marL="0" indent="0" algn="r">
              <a:lnSpc>
                <a:spcPct val="100000"/>
              </a:lnSpc>
              <a:buNone/>
            </a:pPr>
            <a:endParaRPr lang="en-US" sz="500" dirty="0"/>
          </a:p>
          <a:p>
            <a:pPr marL="0" indent="0" algn="r">
              <a:lnSpc>
                <a:spcPct val="100000"/>
              </a:lnSpc>
              <a:buNone/>
            </a:pPr>
            <a:endParaRPr lang="en-US" sz="5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dirty="0"/>
              <a:t>CERN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C7A25C8-E644-472E-9736-8B6DE2F549BA}"/>
              </a:ext>
            </a:extLst>
          </p:cNvPr>
          <p:cNvCxnSpPr>
            <a:cxnSpLocks/>
          </p:cNvCxnSpPr>
          <p:nvPr/>
        </p:nvCxnSpPr>
        <p:spPr>
          <a:xfrm>
            <a:off x="1540508" y="1533661"/>
            <a:ext cx="3463540" cy="2463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8744CA22-941E-4998-8155-76F024D3FCCC}"/>
              </a:ext>
            </a:extLst>
          </p:cNvPr>
          <p:cNvSpPr/>
          <p:nvPr/>
        </p:nvSpPr>
        <p:spPr>
          <a:xfrm>
            <a:off x="1543709" y="2844042"/>
            <a:ext cx="4071070" cy="461866"/>
          </a:xfrm>
          <a:custGeom>
            <a:avLst/>
            <a:gdLst>
              <a:gd name="connsiteX0" fmla="*/ 34718 w 4049004"/>
              <a:gd name="connsiteY0" fmla="*/ 172537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310763 w 4049004"/>
              <a:gd name="connsiteY4" fmla="*/ 120778 h 483209"/>
              <a:gd name="connsiteX5" fmla="*/ 491918 w 4049004"/>
              <a:gd name="connsiteY5" fmla="*/ 129405 h 483209"/>
              <a:gd name="connsiteX6" fmla="*/ 543676 w 4049004"/>
              <a:gd name="connsiteY6" fmla="*/ 146658 h 483209"/>
              <a:gd name="connsiteX7" fmla="*/ 1294174 w 4049004"/>
              <a:gd name="connsiteY7" fmla="*/ 155284 h 483209"/>
              <a:gd name="connsiteX8" fmla="*/ 1337306 w 4049004"/>
              <a:gd name="connsiteY8" fmla="*/ 163911 h 483209"/>
              <a:gd name="connsiteX9" fmla="*/ 1621978 w 4049004"/>
              <a:gd name="connsiteY9" fmla="*/ 181163 h 483209"/>
              <a:gd name="connsiteX10" fmla="*/ 1803133 w 4049004"/>
              <a:gd name="connsiteY10" fmla="*/ 198416 h 483209"/>
              <a:gd name="connsiteX11" fmla="*/ 2087804 w 4049004"/>
              <a:gd name="connsiteY11" fmla="*/ 189790 h 483209"/>
              <a:gd name="connsiteX12" fmla="*/ 2148189 w 4049004"/>
              <a:gd name="connsiteY12" fmla="*/ 172537 h 483209"/>
              <a:gd name="connsiteX13" fmla="*/ 2208574 w 4049004"/>
              <a:gd name="connsiteY13" fmla="*/ 155284 h 483209"/>
              <a:gd name="connsiteX14" fmla="*/ 2234453 w 4049004"/>
              <a:gd name="connsiteY14" fmla="*/ 138031 h 483209"/>
              <a:gd name="connsiteX15" fmla="*/ 2268959 w 4049004"/>
              <a:gd name="connsiteY15" fmla="*/ 129405 h 483209"/>
              <a:gd name="connsiteX16" fmla="*/ 2320718 w 4049004"/>
              <a:gd name="connsiteY16" fmla="*/ 112152 h 483209"/>
              <a:gd name="connsiteX17" fmla="*/ 2519125 w 4049004"/>
              <a:gd name="connsiteY17" fmla="*/ 94899 h 483209"/>
              <a:gd name="connsiteX18" fmla="*/ 2700280 w 4049004"/>
              <a:gd name="connsiteY18" fmla="*/ 77646 h 483209"/>
              <a:gd name="connsiteX19" fmla="*/ 2984952 w 4049004"/>
              <a:gd name="connsiteY19" fmla="*/ 51767 h 483209"/>
              <a:gd name="connsiteX20" fmla="*/ 3071216 w 4049004"/>
              <a:gd name="connsiteY20" fmla="*/ 34514 h 483209"/>
              <a:gd name="connsiteX21" fmla="*/ 3097095 w 4049004"/>
              <a:gd name="connsiteY21" fmla="*/ 25888 h 483209"/>
              <a:gd name="connsiteX22" fmla="*/ 3278250 w 4049004"/>
              <a:gd name="connsiteY22" fmla="*/ 8635 h 483209"/>
              <a:gd name="connsiteX23" fmla="*/ 3304129 w 4049004"/>
              <a:gd name="connsiteY23" fmla="*/ 9 h 483209"/>
              <a:gd name="connsiteX24" fmla="*/ 3554295 w 4049004"/>
              <a:gd name="connsiteY24" fmla="*/ 17261 h 483209"/>
              <a:gd name="connsiteX25" fmla="*/ 4046001 w 4049004"/>
              <a:gd name="connsiteY25" fmla="*/ 34514 h 483209"/>
              <a:gd name="connsiteX26" fmla="*/ 4028748 w 4049004"/>
              <a:gd name="connsiteY26" fmla="*/ 60394 h 483209"/>
              <a:gd name="connsiteX27" fmla="*/ 3994242 w 4049004"/>
              <a:gd name="connsiteY27" fmla="*/ 69020 h 483209"/>
              <a:gd name="connsiteX28" fmla="*/ 3942484 w 4049004"/>
              <a:gd name="connsiteY28" fmla="*/ 94899 h 483209"/>
              <a:gd name="connsiteX29" fmla="*/ 3916604 w 4049004"/>
              <a:gd name="connsiteY29" fmla="*/ 112152 h 483209"/>
              <a:gd name="connsiteX30" fmla="*/ 3864846 w 4049004"/>
              <a:gd name="connsiteY30" fmla="*/ 120778 h 483209"/>
              <a:gd name="connsiteX31" fmla="*/ 3744076 w 4049004"/>
              <a:gd name="connsiteY31" fmla="*/ 138031 h 483209"/>
              <a:gd name="connsiteX32" fmla="*/ 3657812 w 4049004"/>
              <a:gd name="connsiteY32" fmla="*/ 146658 h 483209"/>
              <a:gd name="connsiteX33" fmla="*/ 3631933 w 4049004"/>
              <a:gd name="connsiteY33" fmla="*/ 155284 h 483209"/>
              <a:gd name="connsiteX34" fmla="*/ 3502536 w 4049004"/>
              <a:gd name="connsiteY34" fmla="*/ 172537 h 483209"/>
              <a:gd name="connsiteX35" fmla="*/ 3166106 w 4049004"/>
              <a:gd name="connsiteY35" fmla="*/ 198416 h 483209"/>
              <a:gd name="connsiteX36" fmla="*/ 3140227 w 4049004"/>
              <a:gd name="connsiteY36" fmla="*/ 207043 h 483209"/>
              <a:gd name="connsiteX37" fmla="*/ 3088468 w 4049004"/>
              <a:gd name="connsiteY37" fmla="*/ 215669 h 483209"/>
              <a:gd name="connsiteX38" fmla="*/ 3053963 w 4049004"/>
              <a:gd name="connsiteY38" fmla="*/ 241548 h 483209"/>
              <a:gd name="connsiteX39" fmla="*/ 3028084 w 4049004"/>
              <a:gd name="connsiteY39" fmla="*/ 250175 h 483209"/>
              <a:gd name="connsiteX40" fmla="*/ 2959072 w 4049004"/>
              <a:gd name="connsiteY40" fmla="*/ 276054 h 483209"/>
              <a:gd name="connsiteX41" fmla="*/ 1734121 w 4049004"/>
              <a:gd name="connsiteY41" fmla="*/ 284680 h 483209"/>
              <a:gd name="connsiteX42" fmla="*/ 1682363 w 4049004"/>
              <a:gd name="connsiteY42" fmla="*/ 293307 h 483209"/>
              <a:gd name="connsiteX43" fmla="*/ 1596099 w 4049004"/>
              <a:gd name="connsiteY43" fmla="*/ 301933 h 483209"/>
              <a:gd name="connsiteX44" fmla="*/ 1544340 w 4049004"/>
              <a:gd name="connsiteY44" fmla="*/ 319186 h 483209"/>
              <a:gd name="connsiteX45" fmla="*/ 1518461 w 4049004"/>
              <a:gd name="connsiteY45" fmla="*/ 327812 h 483209"/>
              <a:gd name="connsiteX46" fmla="*/ 1492582 w 4049004"/>
              <a:gd name="connsiteY46" fmla="*/ 345065 h 483209"/>
              <a:gd name="connsiteX47" fmla="*/ 1406318 w 4049004"/>
              <a:gd name="connsiteY47" fmla="*/ 370944 h 483209"/>
              <a:gd name="connsiteX48" fmla="*/ 1311427 w 4049004"/>
              <a:gd name="connsiteY48" fmla="*/ 379571 h 483209"/>
              <a:gd name="connsiteX49" fmla="*/ 1138899 w 4049004"/>
              <a:gd name="connsiteY49" fmla="*/ 405450 h 483209"/>
              <a:gd name="connsiteX50" fmla="*/ 1052635 w 4049004"/>
              <a:gd name="connsiteY50" fmla="*/ 422703 h 483209"/>
              <a:gd name="connsiteX51" fmla="*/ 914612 w 4049004"/>
              <a:gd name="connsiteY51" fmla="*/ 431329 h 483209"/>
              <a:gd name="connsiteX52" fmla="*/ 836974 w 4049004"/>
              <a:gd name="connsiteY52" fmla="*/ 448582 h 483209"/>
              <a:gd name="connsiteX53" fmla="*/ 802468 w 4049004"/>
              <a:gd name="connsiteY53" fmla="*/ 457209 h 483209"/>
              <a:gd name="connsiteX54" fmla="*/ 586808 w 4049004"/>
              <a:gd name="connsiteY54" fmla="*/ 474461 h 483209"/>
              <a:gd name="connsiteX55" fmla="*/ 198619 w 4049004"/>
              <a:gd name="connsiteY55" fmla="*/ 465835 h 483209"/>
              <a:gd name="connsiteX56" fmla="*/ 43344 w 4049004"/>
              <a:gd name="connsiteY56" fmla="*/ 474461 h 483209"/>
              <a:gd name="connsiteX57" fmla="*/ 212 w 4049004"/>
              <a:gd name="connsiteY57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491918 w 4049004"/>
              <a:gd name="connsiteY4" fmla="*/ 129405 h 483209"/>
              <a:gd name="connsiteX5" fmla="*/ 543676 w 4049004"/>
              <a:gd name="connsiteY5" fmla="*/ 146658 h 483209"/>
              <a:gd name="connsiteX6" fmla="*/ 1294174 w 4049004"/>
              <a:gd name="connsiteY6" fmla="*/ 155284 h 483209"/>
              <a:gd name="connsiteX7" fmla="*/ 1337306 w 4049004"/>
              <a:gd name="connsiteY7" fmla="*/ 163911 h 483209"/>
              <a:gd name="connsiteX8" fmla="*/ 1621978 w 4049004"/>
              <a:gd name="connsiteY8" fmla="*/ 181163 h 483209"/>
              <a:gd name="connsiteX9" fmla="*/ 1803133 w 4049004"/>
              <a:gd name="connsiteY9" fmla="*/ 198416 h 483209"/>
              <a:gd name="connsiteX10" fmla="*/ 2087804 w 4049004"/>
              <a:gd name="connsiteY10" fmla="*/ 189790 h 483209"/>
              <a:gd name="connsiteX11" fmla="*/ 2148189 w 4049004"/>
              <a:gd name="connsiteY11" fmla="*/ 172537 h 483209"/>
              <a:gd name="connsiteX12" fmla="*/ 2208574 w 4049004"/>
              <a:gd name="connsiteY12" fmla="*/ 155284 h 483209"/>
              <a:gd name="connsiteX13" fmla="*/ 2234453 w 4049004"/>
              <a:gd name="connsiteY13" fmla="*/ 138031 h 483209"/>
              <a:gd name="connsiteX14" fmla="*/ 2268959 w 4049004"/>
              <a:gd name="connsiteY14" fmla="*/ 129405 h 483209"/>
              <a:gd name="connsiteX15" fmla="*/ 2320718 w 4049004"/>
              <a:gd name="connsiteY15" fmla="*/ 112152 h 483209"/>
              <a:gd name="connsiteX16" fmla="*/ 2519125 w 4049004"/>
              <a:gd name="connsiteY16" fmla="*/ 94899 h 483209"/>
              <a:gd name="connsiteX17" fmla="*/ 2700280 w 4049004"/>
              <a:gd name="connsiteY17" fmla="*/ 77646 h 483209"/>
              <a:gd name="connsiteX18" fmla="*/ 2984952 w 4049004"/>
              <a:gd name="connsiteY18" fmla="*/ 51767 h 483209"/>
              <a:gd name="connsiteX19" fmla="*/ 3071216 w 4049004"/>
              <a:gd name="connsiteY19" fmla="*/ 34514 h 483209"/>
              <a:gd name="connsiteX20" fmla="*/ 3097095 w 4049004"/>
              <a:gd name="connsiteY20" fmla="*/ 25888 h 483209"/>
              <a:gd name="connsiteX21" fmla="*/ 3278250 w 4049004"/>
              <a:gd name="connsiteY21" fmla="*/ 8635 h 483209"/>
              <a:gd name="connsiteX22" fmla="*/ 3304129 w 4049004"/>
              <a:gd name="connsiteY22" fmla="*/ 9 h 483209"/>
              <a:gd name="connsiteX23" fmla="*/ 3554295 w 4049004"/>
              <a:gd name="connsiteY23" fmla="*/ 17261 h 483209"/>
              <a:gd name="connsiteX24" fmla="*/ 4046001 w 4049004"/>
              <a:gd name="connsiteY24" fmla="*/ 34514 h 483209"/>
              <a:gd name="connsiteX25" fmla="*/ 4028748 w 4049004"/>
              <a:gd name="connsiteY25" fmla="*/ 60394 h 483209"/>
              <a:gd name="connsiteX26" fmla="*/ 3994242 w 4049004"/>
              <a:gd name="connsiteY26" fmla="*/ 69020 h 483209"/>
              <a:gd name="connsiteX27" fmla="*/ 3942484 w 4049004"/>
              <a:gd name="connsiteY27" fmla="*/ 94899 h 483209"/>
              <a:gd name="connsiteX28" fmla="*/ 3916604 w 4049004"/>
              <a:gd name="connsiteY28" fmla="*/ 112152 h 483209"/>
              <a:gd name="connsiteX29" fmla="*/ 3864846 w 4049004"/>
              <a:gd name="connsiteY29" fmla="*/ 120778 h 483209"/>
              <a:gd name="connsiteX30" fmla="*/ 3744076 w 4049004"/>
              <a:gd name="connsiteY30" fmla="*/ 138031 h 483209"/>
              <a:gd name="connsiteX31" fmla="*/ 3657812 w 4049004"/>
              <a:gd name="connsiteY31" fmla="*/ 146658 h 483209"/>
              <a:gd name="connsiteX32" fmla="*/ 3631933 w 4049004"/>
              <a:gd name="connsiteY32" fmla="*/ 155284 h 483209"/>
              <a:gd name="connsiteX33" fmla="*/ 3502536 w 4049004"/>
              <a:gd name="connsiteY33" fmla="*/ 172537 h 483209"/>
              <a:gd name="connsiteX34" fmla="*/ 3166106 w 4049004"/>
              <a:gd name="connsiteY34" fmla="*/ 198416 h 483209"/>
              <a:gd name="connsiteX35" fmla="*/ 3140227 w 4049004"/>
              <a:gd name="connsiteY35" fmla="*/ 207043 h 483209"/>
              <a:gd name="connsiteX36" fmla="*/ 3088468 w 4049004"/>
              <a:gd name="connsiteY36" fmla="*/ 215669 h 483209"/>
              <a:gd name="connsiteX37" fmla="*/ 3053963 w 4049004"/>
              <a:gd name="connsiteY37" fmla="*/ 241548 h 483209"/>
              <a:gd name="connsiteX38" fmla="*/ 3028084 w 4049004"/>
              <a:gd name="connsiteY38" fmla="*/ 250175 h 483209"/>
              <a:gd name="connsiteX39" fmla="*/ 2959072 w 4049004"/>
              <a:gd name="connsiteY39" fmla="*/ 276054 h 483209"/>
              <a:gd name="connsiteX40" fmla="*/ 1734121 w 4049004"/>
              <a:gd name="connsiteY40" fmla="*/ 284680 h 483209"/>
              <a:gd name="connsiteX41" fmla="*/ 1682363 w 4049004"/>
              <a:gd name="connsiteY41" fmla="*/ 293307 h 483209"/>
              <a:gd name="connsiteX42" fmla="*/ 1596099 w 4049004"/>
              <a:gd name="connsiteY42" fmla="*/ 301933 h 483209"/>
              <a:gd name="connsiteX43" fmla="*/ 1544340 w 4049004"/>
              <a:gd name="connsiteY43" fmla="*/ 319186 h 483209"/>
              <a:gd name="connsiteX44" fmla="*/ 1518461 w 4049004"/>
              <a:gd name="connsiteY44" fmla="*/ 327812 h 483209"/>
              <a:gd name="connsiteX45" fmla="*/ 1492582 w 4049004"/>
              <a:gd name="connsiteY45" fmla="*/ 345065 h 483209"/>
              <a:gd name="connsiteX46" fmla="*/ 1406318 w 4049004"/>
              <a:gd name="connsiteY46" fmla="*/ 370944 h 483209"/>
              <a:gd name="connsiteX47" fmla="*/ 1311427 w 4049004"/>
              <a:gd name="connsiteY47" fmla="*/ 379571 h 483209"/>
              <a:gd name="connsiteX48" fmla="*/ 1138899 w 4049004"/>
              <a:gd name="connsiteY48" fmla="*/ 405450 h 483209"/>
              <a:gd name="connsiteX49" fmla="*/ 1052635 w 4049004"/>
              <a:gd name="connsiteY49" fmla="*/ 422703 h 483209"/>
              <a:gd name="connsiteX50" fmla="*/ 914612 w 4049004"/>
              <a:gd name="connsiteY50" fmla="*/ 431329 h 483209"/>
              <a:gd name="connsiteX51" fmla="*/ 836974 w 4049004"/>
              <a:gd name="connsiteY51" fmla="*/ 448582 h 483209"/>
              <a:gd name="connsiteX52" fmla="*/ 802468 w 4049004"/>
              <a:gd name="connsiteY52" fmla="*/ 457209 h 483209"/>
              <a:gd name="connsiteX53" fmla="*/ 586808 w 4049004"/>
              <a:gd name="connsiteY53" fmla="*/ 474461 h 483209"/>
              <a:gd name="connsiteX54" fmla="*/ 198619 w 4049004"/>
              <a:gd name="connsiteY54" fmla="*/ 465835 h 483209"/>
              <a:gd name="connsiteX55" fmla="*/ 43344 w 4049004"/>
              <a:gd name="connsiteY55" fmla="*/ 474461 h 483209"/>
              <a:gd name="connsiteX56" fmla="*/ 212 w 4049004"/>
              <a:gd name="connsiteY56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543676 w 4049004"/>
              <a:gd name="connsiteY4" fmla="*/ 146658 h 483209"/>
              <a:gd name="connsiteX5" fmla="*/ 1294174 w 4049004"/>
              <a:gd name="connsiteY5" fmla="*/ 155284 h 483209"/>
              <a:gd name="connsiteX6" fmla="*/ 1337306 w 4049004"/>
              <a:gd name="connsiteY6" fmla="*/ 163911 h 483209"/>
              <a:gd name="connsiteX7" fmla="*/ 1621978 w 4049004"/>
              <a:gd name="connsiteY7" fmla="*/ 181163 h 483209"/>
              <a:gd name="connsiteX8" fmla="*/ 1803133 w 4049004"/>
              <a:gd name="connsiteY8" fmla="*/ 198416 h 483209"/>
              <a:gd name="connsiteX9" fmla="*/ 2087804 w 4049004"/>
              <a:gd name="connsiteY9" fmla="*/ 189790 h 483209"/>
              <a:gd name="connsiteX10" fmla="*/ 2148189 w 4049004"/>
              <a:gd name="connsiteY10" fmla="*/ 172537 h 483209"/>
              <a:gd name="connsiteX11" fmla="*/ 2208574 w 4049004"/>
              <a:gd name="connsiteY11" fmla="*/ 155284 h 483209"/>
              <a:gd name="connsiteX12" fmla="*/ 2234453 w 4049004"/>
              <a:gd name="connsiteY12" fmla="*/ 138031 h 483209"/>
              <a:gd name="connsiteX13" fmla="*/ 2268959 w 4049004"/>
              <a:gd name="connsiteY13" fmla="*/ 129405 h 483209"/>
              <a:gd name="connsiteX14" fmla="*/ 2320718 w 4049004"/>
              <a:gd name="connsiteY14" fmla="*/ 112152 h 483209"/>
              <a:gd name="connsiteX15" fmla="*/ 2519125 w 4049004"/>
              <a:gd name="connsiteY15" fmla="*/ 94899 h 483209"/>
              <a:gd name="connsiteX16" fmla="*/ 2700280 w 4049004"/>
              <a:gd name="connsiteY16" fmla="*/ 77646 h 483209"/>
              <a:gd name="connsiteX17" fmla="*/ 2984952 w 4049004"/>
              <a:gd name="connsiteY17" fmla="*/ 51767 h 483209"/>
              <a:gd name="connsiteX18" fmla="*/ 3071216 w 4049004"/>
              <a:gd name="connsiteY18" fmla="*/ 34514 h 483209"/>
              <a:gd name="connsiteX19" fmla="*/ 3097095 w 4049004"/>
              <a:gd name="connsiteY19" fmla="*/ 25888 h 483209"/>
              <a:gd name="connsiteX20" fmla="*/ 3278250 w 4049004"/>
              <a:gd name="connsiteY20" fmla="*/ 8635 h 483209"/>
              <a:gd name="connsiteX21" fmla="*/ 3304129 w 4049004"/>
              <a:gd name="connsiteY21" fmla="*/ 9 h 483209"/>
              <a:gd name="connsiteX22" fmla="*/ 3554295 w 4049004"/>
              <a:gd name="connsiteY22" fmla="*/ 17261 h 483209"/>
              <a:gd name="connsiteX23" fmla="*/ 4046001 w 4049004"/>
              <a:gd name="connsiteY23" fmla="*/ 34514 h 483209"/>
              <a:gd name="connsiteX24" fmla="*/ 4028748 w 4049004"/>
              <a:gd name="connsiteY24" fmla="*/ 60394 h 483209"/>
              <a:gd name="connsiteX25" fmla="*/ 3994242 w 4049004"/>
              <a:gd name="connsiteY25" fmla="*/ 69020 h 483209"/>
              <a:gd name="connsiteX26" fmla="*/ 3942484 w 4049004"/>
              <a:gd name="connsiteY26" fmla="*/ 94899 h 483209"/>
              <a:gd name="connsiteX27" fmla="*/ 3916604 w 4049004"/>
              <a:gd name="connsiteY27" fmla="*/ 112152 h 483209"/>
              <a:gd name="connsiteX28" fmla="*/ 3864846 w 4049004"/>
              <a:gd name="connsiteY28" fmla="*/ 120778 h 483209"/>
              <a:gd name="connsiteX29" fmla="*/ 3744076 w 4049004"/>
              <a:gd name="connsiteY29" fmla="*/ 138031 h 483209"/>
              <a:gd name="connsiteX30" fmla="*/ 3657812 w 4049004"/>
              <a:gd name="connsiteY30" fmla="*/ 146658 h 483209"/>
              <a:gd name="connsiteX31" fmla="*/ 3631933 w 4049004"/>
              <a:gd name="connsiteY31" fmla="*/ 155284 h 483209"/>
              <a:gd name="connsiteX32" fmla="*/ 3502536 w 4049004"/>
              <a:gd name="connsiteY32" fmla="*/ 172537 h 483209"/>
              <a:gd name="connsiteX33" fmla="*/ 3166106 w 4049004"/>
              <a:gd name="connsiteY33" fmla="*/ 198416 h 483209"/>
              <a:gd name="connsiteX34" fmla="*/ 3140227 w 4049004"/>
              <a:gd name="connsiteY34" fmla="*/ 207043 h 483209"/>
              <a:gd name="connsiteX35" fmla="*/ 3088468 w 4049004"/>
              <a:gd name="connsiteY35" fmla="*/ 215669 h 483209"/>
              <a:gd name="connsiteX36" fmla="*/ 3053963 w 4049004"/>
              <a:gd name="connsiteY36" fmla="*/ 241548 h 483209"/>
              <a:gd name="connsiteX37" fmla="*/ 3028084 w 4049004"/>
              <a:gd name="connsiteY37" fmla="*/ 250175 h 483209"/>
              <a:gd name="connsiteX38" fmla="*/ 2959072 w 4049004"/>
              <a:gd name="connsiteY38" fmla="*/ 276054 h 483209"/>
              <a:gd name="connsiteX39" fmla="*/ 1734121 w 4049004"/>
              <a:gd name="connsiteY39" fmla="*/ 284680 h 483209"/>
              <a:gd name="connsiteX40" fmla="*/ 1682363 w 4049004"/>
              <a:gd name="connsiteY40" fmla="*/ 293307 h 483209"/>
              <a:gd name="connsiteX41" fmla="*/ 1596099 w 4049004"/>
              <a:gd name="connsiteY41" fmla="*/ 301933 h 483209"/>
              <a:gd name="connsiteX42" fmla="*/ 1544340 w 4049004"/>
              <a:gd name="connsiteY42" fmla="*/ 319186 h 483209"/>
              <a:gd name="connsiteX43" fmla="*/ 1518461 w 4049004"/>
              <a:gd name="connsiteY43" fmla="*/ 327812 h 483209"/>
              <a:gd name="connsiteX44" fmla="*/ 1492582 w 4049004"/>
              <a:gd name="connsiteY44" fmla="*/ 345065 h 483209"/>
              <a:gd name="connsiteX45" fmla="*/ 1406318 w 4049004"/>
              <a:gd name="connsiteY45" fmla="*/ 370944 h 483209"/>
              <a:gd name="connsiteX46" fmla="*/ 1311427 w 4049004"/>
              <a:gd name="connsiteY46" fmla="*/ 379571 h 483209"/>
              <a:gd name="connsiteX47" fmla="*/ 1138899 w 4049004"/>
              <a:gd name="connsiteY47" fmla="*/ 405450 h 483209"/>
              <a:gd name="connsiteX48" fmla="*/ 1052635 w 4049004"/>
              <a:gd name="connsiteY48" fmla="*/ 422703 h 483209"/>
              <a:gd name="connsiteX49" fmla="*/ 914612 w 4049004"/>
              <a:gd name="connsiteY49" fmla="*/ 431329 h 483209"/>
              <a:gd name="connsiteX50" fmla="*/ 836974 w 4049004"/>
              <a:gd name="connsiteY50" fmla="*/ 448582 h 483209"/>
              <a:gd name="connsiteX51" fmla="*/ 802468 w 4049004"/>
              <a:gd name="connsiteY51" fmla="*/ 457209 h 483209"/>
              <a:gd name="connsiteX52" fmla="*/ 586808 w 4049004"/>
              <a:gd name="connsiteY52" fmla="*/ 474461 h 483209"/>
              <a:gd name="connsiteX53" fmla="*/ 198619 w 4049004"/>
              <a:gd name="connsiteY53" fmla="*/ 465835 h 483209"/>
              <a:gd name="connsiteX54" fmla="*/ 43344 w 4049004"/>
              <a:gd name="connsiteY54" fmla="*/ 474461 h 483209"/>
              <a:gd name="connsiteX55" fmla="*/ 212 w 4049004"/>
              <a:gd name="connsiteY55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217669 w 4049004"/>
              <a:gd name="connsiteY2" fmla="*/ 176131 h 483209"/>
              <a:gd name="connsiteX3" fmla="*/ 543676 w 4049004"/>
              <a:gd name="connsiteY3" fmla="*/ 146658 h 483209"/>
              <a:gd name="connsiteX4" fmla="*/ 1294174 w 4049004"/>
              <a:gd name="connsiteY4" fmla="*/ 155284 h 483209"/>
              <a:gd name="connsiteX5" fmla="*/ 1337306 w 4049004"/>
              <a:gd name="connsiteY5" fmla="*/ 163911 h 483209"/>
              <a:gd name="connsiteX6" fmla="*/ 1621978 w 4049004"/>
              <a:gd name="connsiteY6" fmla="*/ 181163 h 483209"/>
              <a:gd name="connsiteX7" fmla="*/ 1803133 w 4049004"/>
              <a:gd name="connsiteY7" fmla="*/ 198416 h 483209"/>
              <a:gd name="connsiteX8" fmla="*/ 2087804 w 4049004"/>
              <a:gd name="connsiteY8" fmla="*/ 189790 h 483209"/>
              <a:gd name="connsiteX9" fmla="*/ 2148189 w 4049004"/>
              <a:gd name="connsiteY9" fmla="*/ 172537 h 483209"/>
              <a:gd name="connsiteX10" fmla="*/ 2208574 w 4049004"/>
              <a:gd name="connsiteY10" fmla="*/ 155284 h 483209"/>
              <a:gd name="connsiteX11" fmla="*/ 2234453 w 4049004"/>
              <a:gd name="connsiteY11" fmla="*/ 138031 h 483209"/>
              <a:gd name="connsiteX12" fmla="*/ 2268959 w 4049004"/>
              <a:gd name="connsiteY12" fmla="*/ 129405 h 483209"/>
              <a:gd name="connsiteX13" fmla="*/ 2320718 w 4049004"/>
              <a:gd name="connsiteY13" fmla="*/ 112152 h 483209"/>
              <a:gd name="connsiteX14" fmla="*/ 2519125 w 4049004"/>
              <a:gd name="connsiteY14" fmla="*/ 94899 h 483209"/>
              <a:gd name="connsiteX15" fmla="*/ 2700280 w 4049004"/>
              <a:gd name="connsiteY15" fmla="*/ 77646 h 483209"/>
              <a:gd name="connsiteX16" fmla="*/ 2984952 w 4049004"/>
              <a:gd name="connsiteY16" fmla="*/ 51767 h 483209"/>
              <a:gd name="connsiteX17" fmla="*/ 3071216 w 4049004"/>
              <a:gd name="connsiteY17" fmla="*/ 34514 h 483209"/>
              <a:gd name="connsiteX18" fmla="*/ 3097095 w 4049004"/>
              <a:gd name="connsiteY18" fmla="*/ 25888 h 483209"/>
              <a:gd name="connsiteX19" fmla="*/ 3278250 w 4049004"/>
              <a:gd name="connsiteY19" fmla="*/ 8635 h 483209"/>
              <a:gd name="connsiteX20" fmla="*/ 3304129 w 4049004"/>
              <a:gd name="connsiteY20" fmla="*/ 9 h 483209"/>
              <a:gd name="connsiteX21" fmla="*/ 3554295 w 4049004"/>
              <a:gd name="connsiteY21" fmla="*/ 17261 h 483209"/>
              <a:gd name="connsiteX22" fmla="*/ 4046001 w 4049004"/>
              <a:gd name="connsiteY22" fmla="*/ 34514 h 483209"/>
              <a:gd name="connsiteX23" fmla="*/ 4028748 w 4049004"/>
              <a:gd name="connsiteY23" fmla="*/ 60394 h 483209"/>
              <a:gd name="connsiteX24" fmla="*/ 3994242 w 4049004"/>
              <a:gd name="connsiteY24" fmla="*/ 69020 h 483209"/>
              <a:gd name="connsiteX25" fmla="*/ 3942484 w 4049004"/>
              <a:gd name="connsiteY25" fmla="*/ 94899 h 483209"/>
              <a:gd name="connsiteX26" fmla="*/ 3916604 w 4049004"/>
              <a:gd name="connsiteY26" fmla="*/ 112152 h 483209"/>
              <a:gd name="connsiteX27" fmla="*/ 3864846 w 4049004"/>
              <a:gd name="connsiteY27" fmla="*/ 120778 h 483209"/>
              <a:gd name="connsiteX28" fmla="*/ 3744076 w 4049004"/>
              <a:gd name="connsiteY28" fmla="*/ 138031 h 483209"/>
              <a:gd name="connsiteX29" fmla="*/ 3657812 w 4049004"/>
              <a:gd name="connsiteY29" fmla="*/ 146658 h 483209"/>
              <a:gd name="connsiteX30" fmla="*/ 3631933 w 4049004"/>
              <a:gd name="connsiteY30" fmla="*/ 155284 h 483209"/>
              <a:gd name="connsiteX31" fmla="*/ 3502536 w 4049004"/>
              <a:gd name="connsiteY31" fmla="*/ 172537 h 483209"/>
              <a:gd name="connsiteX32" fmla="*/ 3166106 w 4049004"/>
              <a:gd name="connsiteY32" fmla="*/ 198416 h 483209"/>
              <a:gd name="connsiteX33" fmla="*/ 3140227 w 4049004"/>
              <a:gd name="connsiteY33" fmla="*/ 207043 h 483209"/>
              <a:gd name="connsiteX34" fmla="*/ 3088468 w 4049004"/>
              <a:gd name="connsiteY34" fmla="*/ 215669 h 483209"/>
              <a:gd name="connsiteX35" fmla="*/ 3053963 w 4049004"/>
              <a:gd name="connsiteY35" fmla="*/ 241548 h 483209"/>
              <a:gd name="connsiteX36" fmla="*/ 3028084 w 4049004"/>
              <a:gd name="connsiteY36" fmla="*/ 250175 h 483209"/>
              <a:gd name="connsiteX37" fmla="*/ 2959072 w 4049004"/>
              <a:gd name="connsiteY37" fmla="*/ 276054 h 483209"/>
              <a:gd name="connsiteX38" fmla="*/ 1734121 w 4049004"/>
              <a:gd name="connsiteY38" fmla="*/ 284680 h 483209"/>
              <a:gd name="connsiteX39" fmla="*/ 1682363 w 4049004"/>
              <a:gd name="connsiteY39" fmla="*/ 293307 h 483209"/>
              <a:gd name="connsiteX40" fmla="*/ 1596099 w 4049004"/>
              <a:gd name="connsiteY40" fmla="*/ 301933 h 483209"/>
              <a:gd name="connsiteX41" fmla="*/ 1544340 w 4049004"/>
              <a:gd name="connsiteY41" fmla="*/ 319186 h 483209"/>
              <a:gd name="connsiteX42" fmla="*/ 1518461 w 4049004"/>
              <a:gd name="connsiteY42" fmla="*/ 327812 h 483209"/>
              <a:gd name="connsiteX43" fmla="*/ 1492582 w 4049004"/>
              <a:gd name="connsiteY43" fmla="*/ 345065 h 483209"/>
              <a:gd name="connsiteX44" fmla="*/ 1406318 w 4049004"/>
              <a:gd name="connsiteY44" fmla="*/ 370944 h 483209"/>
              <a:gd name="connsiteX45" fmla="*/ 1311427 w 4049004"/>
              <a:gd name="connsiteY45" fmla="*/ 379571 h 483209"/>
              <a:gd name="connsiteX46" fmla="*/ 1138899 w 4049004"/>
              <a:gd name="connsiteY46" fmla="*/ 405450 h 483209"/>
              <a:gd name="connsiteX47" fmla="*/ 1052635 w 4049004"/>
              <a:gd name="connsiteY47" fmla="*/ 422703 h 483209"/>
              <a:gd name="connsiteX48" fmla="*/ 914612 w 4049004"/>
              <a:gd name="connsiteY48" fmla="*/ 431329 h 483209"/>
              <a:gd name="connsiteX49" fmla="*/ 836974 w 4049004"/>
              <a:gd name="connsiteY49" fmla="*/ 448582 h 483209"/>
              <a:gd name="connsiteX50" fmla="*/ 802468 w 4049004"/>
              <a:gd name="connsiteY50" fmla="*/ 457209 h 483209"/>
              <a:gd name="connsiteX51" fmla="*/ 586808 w 4049004"/>
              <a:gd name="connsiteY51" fmla="*/ 474461 h 483209"/>
              <a:gd name="connsiteX52" fmla="*/ 198619 w 4049004"/>
              <a:gd name="connsiteY52" fmla="*/ 465835 h 483209"/>
              <a:gd name="connsiteX53" fmla="*/ 43344 w 4049004"/>
              <a:gd name="connsiteY53" fmla="*/ 474461 h 483209"/>
              <a:gd name="connsiteX54" fmla="*/ 212 w 4049004"/>
              <a:gd name="connsiteY54" fmla="*/ 483088 h 483209"/>
              <a:gd name="connsiteX0" fmla="*/ 15668 w 4049004"/>
              <a:gd name="connsiteY0" fmla="*/ 163012 h 483209"/>
              <a:gd name="connsiteX1" fmla="*/ 217669 w 4049004"/>
              <a:gd name="connsiteY1" fmla="*/ 176131 h 483209"/>
              <a:gd name="connsiteX2" fmla="*/ 543676 w 4049004"/>
              <a:gd name="connsiteY2" fmla="*/ 146658 h 483209"/>
              <a:gd name="connsiteX3" fmla="*/ 1294174 w 4049004"/>
              <a:gd name="connsiteY3" fmla="*/ 155284 h 483209"/>
              <a:gd name="connsiteX4" fmla="*/ 1337306 w 4049004"/>
              <a:gd name="connsiteY4" fmla="*/ 163911 h 483209"/>
              <a:gd name="connsiteX5" fmla="*/ 1621978 w 4049004"/>
              <a:gd name="connsiteY5" fmla="*/ 181163 h 483209"/>
              <a:gd name="connsiteX6" fmla="*/ 1803133 w 4049004"/>
              <a:gd name="connsiteY6" fmla="*/ 198416 h 483209"/>
              <a:gd name="connsiteX7" fmla="*/ 2087804 w 4049004"/>
              <a:gd name="connsiteY7" fmla="*/ 189790 h 483209"/>
              <a:gd name="connsiteX8" fmla="*/ 2148189 w 4049004"/>
              <a:gd name="connsiteY8" fmla="*/ 172537 h 483209"/>
              <a:gd name="connsiteX9" fmla="*/ 2208574 w 4049004"/>
              <a:gd name="connsiteY9" fmla="*/ 155284 h 483209"/>
              <a:gd name="connsiteX10" fmla="*/ 2234453 w 4049004"/>
              <a:gd name="connsiteY10" fmla="*/ 138031 h 483209"/>
              <a:gd name="connsiteX11" fmla="*/ 2268959 w 4049004"/>
              <a:gd name="connsiteY11" fmla="*/ 129405 h 483209"/>
              <a:gd name="connsiteX12" fmla="*/ 2320718 w 4049004"/>
              <a:gd name="connsiteY12" fmla="*/ 112152 h 483209"/>
              <a:gd name="connsiteX13" fmla="*/ 2519125 w 4049004"/>
              <a:gd name="connsiteY13" fmla="*/ 94899 h 483209"/>
              <a:gd name="connsiteX14" fmla="*/ 2700280 w 4049004"/>
              <a:gd name="connsiteY14" fmla="*/ 77646 h 483209"/>
              <a:gd name="connsiteX15" fmla="*/ 2984952 w 4049004"/>
              <a:gd name="connsiteY15" fmla="*/ 51767 h 483209"/>
              <a:gd name="connsiteX16" fmla="*/ 3071216 w 4049004"/>
              <a:gd name="connsiteY16" fmla="*/ 34514 h 483209"/>
              <a:gd name="connsiteX17" fmla="*/ 3097095 w 4049004"/>
              <a:gd name="connsiteY17" fmla="*/ 25888 h 483209"/>
              <a:gd name="connsiteX18" fmla="*/ 3278250 w 4049004"/>
              <a:gd name="connsiteY18" fmla="*/ 8635 h 483209"/>
              <a:gd name="connsiteX19" fmla="*/ 3304129 w 4049004"/>
              <a:gd name="connsiteY19" fmla="*/ 9 h 483209"/>
              <a:gd name="connsiteX20" fmla="*/ 3554295 w 4049004"/>
              <a:gd name="connsiteY20" fmla="*/ 17261 h 483209"/>
              <a:gd name="connsiteX21" fmla="*/ 4046001 w 4049004"/>
              <a:gd name="connsiteY21" fmla="*/ 34514 h 483209"/>
              <a:gd name="connsiteX22" fmla="*/ 4028748 w 4049004"/>
              <a:gd name="connsiteY22" fmla="*/ 60394 h 483209"/>
              <a:gd name="connsiteX23" fmla="*/ 3994242 w 4049004"/>
              <a:gd name="connsiteY23" fmla="*/ 69020 h 483209"/>
              <a:gd name="connsiteX24" fmla="*/ 3942484 w 4049004"/>
              <a:gd name="connsiteY24" fmla="*/ 94899 h 483209"/>
              <a:gd name="connsiteX25" fmla="*/ 3916604 w 4049004"/>
              <a:gd name="connsiteY25" fmla="*/ 112152 h 483209"/>
              <a:gd name="connsiteX26" fmla="*/ 3864846 w 4049004"/>
              <a:gd name="connsiteY26" fmla="*/ 120778 h 483209"/>
              <a:gd name="connsiteX27" fmla="*/ 3744076 w 4049004"/>
              <a:gd name="connsiteY27" fmla="*/ 138031 h 483209"/>
              <a:gd name="connsiteX28" fmla="*/ 3657812 w 4049004"/>
              <a:gd name="connsiteY28" fmla="*/ 146658 h 483209"/>
              <a:gd name="connsiteX29" fmla="*/ 3631933 w 4049004"/>
              <a:gd name="connsiteY29" fmla="*/ 155284 h 483209"/>
              <a:gd name="connsiteX30" fmla="*/ 3502536 w 4049004"/>
              <a:gd name="connsiteY30" fmla="*/ 172537 h 483209"/>
              <a:gd name="connsiteX31" fmla="*/ 3166106 w 4049004"/>
              <a:gd name="connsiteY31" fmla="*/ 198416 h 483209"/>
              <a:gd name="connsiteX32" fmla="*/ 3140227 w 4049004"/>
              <a:gd name="connsiteY32" fmla="*/ 207043 h 483209"/>
              <a:gd name="connsiteX33" fmla="*/ 3088468 w 4049004"/>
              <a:gd name="connsiteY33" fmla="*/ 215669 h 483209"/>
              <a:gd name="connsiteX34" fmla="*/ 3053963 w 4049004"/>
              <a:gd name="connsiteY34" fmla="*/ 241548 h 483209"/>
              <a:gd name="connsiteX35" fmla="*/ 3028084 w 4049004"/>
              <a:gd name="connsiteY35" fmla="*/ 250175 h 483209"/>
              <a:gd name="connsiteX36" fmla="*/ 2959072 w 4049004"/>
              <a:gd name="connsiteY36" fmla="*/ 276054 h 483209"/>
              <a:gd name="connsiteX37" fmla="*/ 1734121 w 4049004"/>
              <a:gd name="connsiteY37" fmla="*/ 284680 h 483209"/>
              <a:gd name="connsiteX38" fmla="*/ 1682363 w 4049004"/>
              <a:gd name="connsiteY38" fmla="*/ 293307 h 483209"/>
              <a:gd name="connsiteX39" fmla="*/ 1596099 w 4049004"/>
              <a:gd name="connsiteY39" fmla="*/ 301933 h 483209"/>
              <a:gd name="connsiteX40" fmla="*/ 1544340 w 4049004"/>
              <a:gd name="connsiteY40" fmla="*/ 319186 h 483209"/>
              <a:gd name="connsiteX41" fmla="*/ 1518461 w 4049004"/>
              <a:gd name="connsiteY41" fmla="*/ 327812 h 483209"/>
              <a:gd name="connsiteX42" fmla="*/ 1492582 w 4049004"/>
              <a:gd name="connsiteY42" fmla="*/ 345065 h 483209"/>
              <a:gd name="connsiteX43" fmla="*/ 1406318 w 4049004"/>
              <a:gd name="connsiteY43" fmla="*/ 370944 h 483209"/>
              <a:gd name="connsiteX44" fmla="*/ 1311427 w 4049004"/>
              <a:gd name="connsiteY44" fmla="*/ 379571 h 483209"/>
              <a:gd name="connsiteX45" fmla="*/ 1138899 w 4049004"/>
              <a:gd name="connsiteY45" fmla="*/ 405450 h 483209"/>
              <a:gd name="connsiteX46" fmla="*/ 1052635 w 4049004"/>
              <a:gd name="connsiteY46" fmla="*/ 422703 h 483209"/>
              <a:gd name="connsiteX47" fmla="*/ 914612 w 4049004"/>
              <a:gd name="connsiteY47" fmla="*/ 431329 h 483209"/>
              <a:gd name="connsiteX48" fmla="*/ 836974 w 4049004"/>
              <a:gd name="connsiteY48" fmla="*/ 448582 h 483209"/>
              <a:gd name="connsiteX49" fmla="*/ 802468 w 4049004"/>
              <a:gd name="connsiteY49" fmla="*/ 457209 h 483209"/>
              <a:gd name="connsiteX50" fmla="*/ 586808 w 4049004"/>
              <a:gd name="connsiteY50" fmla="*/ 474461 h 483209"/>
              <a:gd name="connsiteX51" fmla="*/ 198619 w 4049004"/>
              <a:gd name="connsiteY51" fmla="*/ 465835 h 483209"/>
              <a:gd name="connsiteX52" fmla="*/ 43344 w 4049004"/>
              <a:gd name="connsiteY52" fmla="*/ 474461 h 483209"/>
              <a:gd name="connsiteX53" fmla="*/ 212 w 4049004"/>
              <a:gd name="connsiteY53" fmla="*/ 483088 h 483209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097095 w 4049004"/>
              <a:gd name="connsiteY17" fmla="*/ 20323 h 477644"/>
              <a:gd name="connsiteX18" fmla="*/ 3278250 w 4049004"/>
              <a:gd name="connsiteY18" fmla="*/ 3070 h 477644"/>
              <a:gd name="connsiteX19" fmla="*/ 3554295 w 4049004"/>
              <a:gd name="connsiteY19" fmla="*/ 11696 h 477644"/>
              <a:gd name="connsiteX20" fmla="*/ 4046001 w 4049004"/>
              <a:gd name="connsiteY20" fmla="*/ 28949 h 477644"/>
              <a:gd name="connsiteX21" fmla="*/ 4028748 w 4049004"/>
              <a:gd name="connsiteY21" fmla="*/ 54829 h 477644"/>
              <a:gd name="connsiteX22" fmla="*/ 3994242 w 4049004"/>
              <a:gd name="connsiteY22" fmla="*/ 63455 h 477644"/>
              <a:gd name="connsiteX23" fmla="*/ 3942484 w 4049004"/>
              <a:gd name="connsiteY23" fmla="*/ 89334 h 477644"/>
              <a:gd name="connsiteX24" fmla="*/ 3916604 w 4049004"/>
              <a:gd name="connsiteY24" fmla="*/ 106587 h 477644"/>
              <a:gd name="connsiteX25" fmla="*/ 3864846 w 4049004"/>
              <a:gd name="connsiteY25" fmla="*/ 115213 h 477644"/>
              <a:gd name="connsiteX26" fmla="*/ 3744076 w 4049004"/>
              <a:gd name="connsiteY26" fmla="*/ 132466 h 477644"/>
              <a:gd name="connsiteX27" fmla="*/ 3657812 w 4049004"/>
              <a:gd name="connsiteY27" fmla="*/ 141093 h 477644"/>
              <a:gd name="connsiteX28" fmla="*/ 3631933 w 4049004"/>
              <a:gd name="connsiteY28" fmla="*/ 149719 h 477644"/>
              <a:gd name="connsiteX29" fmla="*/ 3502536 w 4049004"/>
              <a:gd name="connsiteY29" fmla="*/ 166972 h 477644"/>
              <a:gd name="connsiteX30" fmla="*/ 3166106 w 4049004"/>
              <a:gd name="connsiteY30" fmla="*/ 192851 h 477644"/>
              <a:gd name="connsiteX31" fmla="*/ 3140227 w 4049004"/>
              <a:gd name="connsiteY31" fmla="*/ 201478 h 477644"/>
              <a:gd name="connsiteX32" fmla="*/ 3088468 w 4049004"/>
              <a:gd name="connsiteY32" fmla="*/ 210104 h 477644"/>
              <a:gd name="connsiteX33" fmla="*/ 3053963 w 4049004"/>
              <a:gd name="connsiteY33" fmla="*/ 235983 h 477644"/>
              <a:gd name="connsiteX34" fmla="*/ 3028084 w 4049004"/>
              <a:gd name="connsiteY34" fmla="*/ 244610 h 477644"/>
              <a:gd name="connsiteX35" fmla="*/ 2959072 w 4049004"/>
              <a:gd name="connsiteY35" fmla="*/ 270489 h 477644"/>
              <a:gd name="connsiteX36" fmla="*/ 1734121 w 4049004"/>
              <a:gd name="connsiteY36" fmla="*/ 279115 h 477644"/>
              <a:gd name="connsiteX37" fmla="*/ 1682363 w 4049004"/>
              <a:gd name="connsiteY37" fmla="*/ 287742 h 477644"/>
              <a:gd name="connsiteX38" fmla="*/ 1596099 w 4049004"/>
              <a:gd name="connsiteY38" fmla="*/ 296368 h 477644"/>
              <a:gd name="connsiteX39" fmla="*/ 1544340 w 4049004"/>
              <a:gd name="connsiteY39" fmla="*/ 313621 h 477644"/>
              <a:gd name="connsiteX40" fmla="*/ 1518461 w 4049004"/>
              <a:gd name="connsiteY40" fmla="*/ 322247 h 477644"/>
              <a:gd name="connsiteX41" fmla="*/ 1492582 w 4049004"/>
              <a:gd name="connsiteY41" fmla="*/ 339500 h 477644"/>
              <a:gd name="connsiteX42" fmla="*/ 1406318 w 4049004"/>
              <a:gd name="connsiteY42" fmla="*/ 365379 h 477644"/>
              <a:gd name="connsiteX43" fmla="*/ 1311427 w 4049004"/>
              <a:gd name="connsiteY43" fmla="*/ 374006 h 477644"/>
              <a:gd name="connsiteX44" fmla="*/ 1138899 w 4049004"/>
              <a:gd name="connsiteY44" fmla="*/ 399885 h 477644"/>
              <a:gd name="connsiteX45" fmla="*/ 1052635 w 4049004"/>
              <a:gd name="connsiteY45" fmla="*/ 417138 h 477644"/>
              <a:gd name="connsiteX46" fmla="*/ 914612 w 4049004"/>
              <a:gd name="connsiteY46" fmla="*/ 425764 h 477644"/>
              <a:gd name="connsiteX47" fmla="*/ 836974 w 4049004"/>
              <a:gd name="connsiteY47" fmla="*/ 443017 h 477644"/>
              <a:gd name="connsiteX48" fmla="*/ 802468 w 4049004"/>
              <a:gd name="connsiteY48" fmla="*/ 451644 h 477644"/>
              <a:gd name="connsiteX49" fmla="*/ 586808 w 4049004"/>
              <a:gd name="connsiteY49" fmla="*/ 468896 h 477644"/>
              <a:gd name="connsiteX50" fmla="*/ 198619 w 4049004"/>
              <a:gd name="connsiteY50" fmla="*/ 460270 h 477644"/>
              <a:gd name="connsiteX51" fmla="*/ 43344 w 4049004"/>
              <a:gd name="connsiteY51" fmla="*/ 468896 h 477644"/>
              <a:gd name="connsiteX52" fmla="*/ 212 w 4049004"/>
              <a:gd name="connsiteY52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83916 w 4049004"/>
              <a:gd name="connsiteY16" fmla="*/ 4799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9701 h 479898"/>
              <a:gd name="connsiteX1" fmla="*/ 217669 w 4049004"/>
              <a:gd name="connsiteY1" fmla="*/ 172820 h 479898"/>
              <a:gd name="connsiteX2" fmla="*/ 543676 w 4049004"/>
              <a:gd name="connsiteY2" fmla="*/ 143347 h 479898"/>
              <a:gd name="connsiteX3" fmla="*/ 1294174 w 4049004"/>
              <a:gd name="connsiteY3" fmla="*/ 151973 h 479898"/>
              <a:gd name="connsiteX4" fmla="*/ 1337306 w 4049004"/>
              <a:gd name="connsiteY4" fmla="*/ 160600 h 479898"/>
              <a:gd name="connsiteX5" fmla="*/ 1621978 w 4049004"/>
              <a:gd name="connsiteY5" fmla="*/ 177852 h 479898"/>
              <a:gd name="connsiteX6" fmla="*/ 1803133 w 4049004"/>
              <a:gd name="connsiteY6" fmla="*/ 195105 h 479898"/>
              <a:gd name="connsiteX7" fmla="*/ 2087804 w 4049004"/>
              <a:gd name="connsiteY7" fmla="*/ 186479 h 479898"/>
              <a:gd name="connsiteX8" fmla="*/ 2148189 w 4049004"/>
              <a:gd name="connsiteY8" fmla="*/ 169226 h 479898"/>
              <a:gd name="connsiteX9" fmla="*/ 2208574 w 4049004"/>
              <a:gd name="connsiteY9" fmla="*/ 151973 h 479898"/>
              <a:gd name="connsiteX10" fmla="*/ 2234453 w 4049004"/>
              <a:gd name="connsiteY10" fmla="*/ 134720 h 479898"/>
              <a:gd name="connsiteX11" fmla="*/ 2268959 w 4049004"/>
              <a:gd name="connsiteY11" fmla="*/ 126094 h 479898"/>
              <a:gd name="connsiteX12" fmla="*/ 2320718 w 4049004"/>
              <a:gd name="connsiteY12" fmla="*/ 108841 h 479898"/>
              <a:gd name="connsiteX13" fmla="*/ 2519125 w 4049004"/>
              <a:gd name="connsiteY13" fmla="*/ 91588 h 479898"/>
              <a:gd name="connsiteX14" fmla="*/ 2700280 w 4049004"/>
              <a:gd name="connsiteY14" fmla="*/ 74335 h 479898"/>
              <a:gd name="connsiteX15" fmla="*/ 2984952 w 4049004"/>
              <a:gd name="connsiteY15" fmla="*/ 48456 h 479898"/>
              <a:gd name="connsiteX16" fmla="*/ 3083916 w 4049004"/>
              <a:gd name="connsiteY16" fmla="*/ 50253 h 479898"/>
              <a:gd name="connsiteX17" fmla="*/ 3284600 w 4049004"/>
              <a:gd name="connsiteY17" fmla="*/ 49774 h 479898"/>
              <a:gd name="connsiteX18" fmla="*/ 3554295 w 4049004"/>
              <a:gd name="connsiteY18" fmla="*/ 13950 h 479898"/>
              <a:gd name="connsiteX19" fmla="*/ 4046001 w 4049004"/>
              <a:gd name="connsiteY19" fmla="*/ 31203 h 479898"/>
              <a:gd name="connsiteX20" fmla="*/ 4028748 w 4049004"/>
              <a:gd name="connsiteY20" fmla="*/ 57083 h 479898"/>
              <a:gd name="connsiteX21" fmla="*/ 3994242 w 4049004"/>
              <a:gd name="connsiteY21" fmla="*/ 65709 h 479898"/>
              <a:gd name="connsiteX22" fmla="*/ 3942484 w 4049004"/>
              <a:gd name="connsiteY22" fmla="*/ 91588 h 479898"/>
              <a:gd name="connsiteX23" fmla="*/ 3916604 w 4049004"/>
              <a:gd name="connsiteY23" fmla="*/ 108841 h 479898"/>
              <a:gd name="connsiteX24" fmla="*/ 3864846 w 4049004"/>
              <a:gd name="connsiteY24" fmla="*/ 117467 h 479898"/>
              <a:gd name="connsiteX25" fmla="*/ 3744076 w 4049004"/>
              <a:gd name="connsiteY25" fmla="*/ 134720 h 479898"/>
              <a:gd name="connsiteX26" fmla="*/ 3657812 w 4049004"/>
              <a:gd name="connsiteY26" fmla="*/ 143347 h 479898"/>
              <a:gd name="connsiteX27" fmla="*/ 3631933 w 4049004"/>
              <a:gd name="connsiteY27" fmla="*/ 151973 h 479898"/>
              <a:gd name="connsiteX28" fmla="*/ 3502536 w 4049004"/>
              <a:gd name="connsiteY28" fmla="*/ 169226 h 479898"/>
              <a:gd name="connsiteX29" fmla="*/ 3166106 w 4049004"/>
              <a:gd name="connsiteY29" fmla="*/ 195105 h 479898"/>
              <a:gd name="connsiteX30" fmla="*/ 3140227 w 4049004"/>
              <a:gd name="connsiteY30" fmla="*/ 203732 h 479898"/>
              <a:gd name="connsiteX31" fmla="*/ 3088468 w 4049004"/>
              <a:gd name="connsiteY31" fmla="*/ 212358 h 479898"/>
              <a:gd name="connsiteX32" fmla="*/ 3053963 w 4049004"/>
              <a:gd name="connsiteY32" fmla="*/ 238237 h 479898"/>
              <a:gd name="connsiteX33" fmla="*/ 3028084 w 4049004"/>
              <a:gd name="connsiteY33" fmla="*/ 246864 h 479898"/>
              <a:gd name="connsiteX34" fmla="*/ 2959072 w 4049004"/>
              <a:gd name="connsiteY34" fmla="*/ 272743 h 479898"/>
              <a:gd name="connsiteX35" fmla="*/ 1734121 w 4049004"/>
              <a:gd name="connsiteY35" fmla="*/ 281369 h 479898"/>
              <a:gd name="connsiteX36" fmla="*/ 1682363 w 4049004"/>
              <a:gd name="connsiteY36" fmla="*/ 289996 h 479898"/>
              <a:gd name="connsiteX37" fmla="*/ 1596099 w 4049004"/>
              <a:gd name="connsiteY37" fmla="*/ 298622 h 479898"/>
              <a:gd name="connsiteX38" fmla="*/ 1544340 w 4049004"/>
              <a:gd name="connsiteY38" fmla="*/ 315875 h 479898"/>
              <a:gd name="connsiteX39" fmla="*/ 1518461 w 4049004"/>
              <a:gd name="connsiteY39" fmla="*/ 324501 h 479898"/>
              <a:gd name="connsiteX40" fmla="*/ 1492582 w 4049004"/>
              <a:gd name="connsiteY40" fmla="*/ 341754 h 479898"/>
              <a:gd name="connsiteX41" fmla="*/ 1406318 w 4049004"/>
              <a:gd name="connsiteY41" fmla="*/ 367633 h 479898"/>
              <a:gd name="connsiteX42" fmla="*/ 1311427 w 4049004"/>
              <a:gd name="connsiteY42" fmla="*/ 376260 h 479898"/>
              <a:gd name="connsiteX43" fmla="*/ 1138899 w 4049004"/>
              <a:gd name="connsiteY43" fmla="*/ 402139 h 479898"/>
              <a:gd name="connsiteX44" fmla="*/ 1052635 w 4049004"/>
              <a:gd name="connsiteY44" fmla="*/ 419392 h 479898"/>
              <a:gd name="connsiteX45" fmla="*/ 914612 w 4049004"/>
              <a:gd name="connsiteY45" fmla="*/ 428018 h 479898"/>
              <a:gd name="connsiteX46" fmla="*/ 836974 w 4049004"/>
              <a:gd name="connsiteY46" fmla="*/ 445271 h 479898"/>
              <a:gd name="connsiteX47" fmla="*/ 802468 w 4049004"/>
              <a:gd name="connsiteY47" fmla="*/ 453898 h 479898"/>
              <a:gd name="connsiteX48" fmla="*/ 586808 w 4049004"/>
              <a:gd name="connsiteY48" fmla="*/ 471150 h 479898"/>
              <a:gd name="connsiteX49" fmla="*/ 198619 w 4049004"/>
              <a:gd name="connsiteY49" fmla="*/ 462524 h 479898"/>
              <a:gd name="connsiteX50" fmla="*/ 43344 w 4049004"/>
              <a:gd name="connsiteY50" fmla="*/ 471150 h 479898"/>
              <a:gd name="connsiteX51" fmla="*/ 212 w 4049004"/>
              <a:gd name="connsiteY51" fmla="*/ 479777 h 479898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66106 w 4079489"/>
              <a:gd name="connsiteY29" fmla="*/ 165917 h 450710"/>
              <a:gd name="connsiteX30" fmla="*/ 3140227 w 4079489"/>
              <a:gd name="connsiteY30" fmla="*/ 174544 h 450710"/>
              <a:gd name="connsiteX31" fmla="*/ 3088468 w 4079489"/>
              <a:gd name="connsiteY31" fmla="*/ 183170 h 450710"/>
              <a:gd name="connsiteX32" fmla="*/ 3053963 w 4079489"/>
              <a:gd name="connsiteY32" fmla="*/ 209049 h 450710"/>
              <a:gd name="connsiteX33" fmla="*/ 3028084 w 4079489"/>
              <a:gd name="connsiteY33" fmla="*/ 217676 h 450710"/>
              <a:gd name="connsiteX34" fmla="*/ 2959072 w 4079489"/>
              <a:gd name="connsiteY34" fmla="*/ 243555 h 450710"/>
              <a:gd name="connsiteX35" fmla="*/ 1734121 w 4079489"/>
              <a:gd name="connsiteY35" fmla="*/ 252181 h 450710"/>
              <a:gd name="connsiteX36" fmla="*/ 1682363 w 4079489"/>
              <a:gd name="connsiteY36" fmla="*/ 260808 h 450710"/>
              <a:gd name="connsiteX37" fmla="*/ 1596099 w 4079489"/>
              <a:gd name="connsiteY37" fmla="*/ 269434 h 450710"/>
              <a:gd name="connsiteX38" fmla="*/ 1544340 w 4079489"/>
              <a:gd name="connsiteY38" fmla="*/ 286687 h 450710"/>
              <a:gd name="connsiteX39" fmla="*/ 1518461 w 4079489"/>
              <a:gd name="connsiteY39" fmla="*/ 295313 h 450710"/>
              <a:gd name="connsiteX40" fmla="*/ 1492582 w 4079489"/>
              <a:gd name="connsiteY40" fmla="*/ 312566 h 450710"/>
              <a:gd name="connsiteX41" fmla="*/ 1406318 w 4079489"/>
              <a:gd name="connsiteY41" fmla="*/ 338445 h 450710"/>
              <a:gd name="connsiteX42" fmla="*/ 1311427 w 4079489"/>
              <a:gd name="connsiteY42" fmla="*/ 347072 h 450710"/>
              <a:gd name="connsiteX43" fmla="*/ 1138899 w 4079489"/>
              <a:gd name="connsiteY43" fmla="*/ 372951 h 450710"/>
              <a:gd name="connsiteX44" fmla="*/ 1052635 w 4079489"/>
              <a:gd name="connsiteY44" fmla="*/ 390204 h 450710"/>
              <a:gd name="connsiteX45" fmla="*/ 914612 w 4079489"/>
              <a:gd name="connsiteY45" fmla="*/ 398830 h 450710"/>
              <a:gd name="connsiteX46" fmla="*/ 836974 w 4079489"/>
              <a:gd name="connsiteY46" fmla="*/ 416083 h 450710"/>
              <a:gd name="connsiteX47" fmla="*/ 802468 w 4079489"/>
              <a:gd name="connsiteY47" fmla="*/ 424710 h 450710"/>
              <a:gd name="connsiteX48" fmla="*/ 586808 w 4079489"/>
              <a:gd name="connsiteY48" fmla="*/ 441962 h 450710"/>
              <a:gd name="connsiteX49" fmla="*/ 198619 w 4079489"/>
              <a:gd name="connsiteY49" fmla="*/ 433336 h 450710"/>
              <a:gd name="connsiteX50" fmla="*/ 43344 w 4079489"/>
              <a:gd name="connsiteY50" fmla="*/ 441962 h 450710"/>
              <a:gd name="connsiteX51" fmla="*/ 212 w 4079489"/>
              <a:gd name="connsiteY51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53963 w 4079489"/>
              <a:gd name="connsiteY31" fmla="*/ 209049 h 450710"/>
              <a:gd name="connsiteX32" fmla="*/ 3028084 w 4079489"/>
              <a:gd name="connsiteY32" fmla="*/ 217676 h 450710"/>
              <a:gd name="connsiteX33" fmla="*/ 2959072 w 4079489"/>
              <a:gd name="connsiteY33" fmla="*/ 243555 h 450710"/>
              <a:gd name="connsiteX34" fmla="*/ 1734121 w 4079489"/>
              <a:gd name="connsiteY34" fmla="*/ 252181 h 450710"/>
              <a:gd name="connsiteX35" fmla="*/ 1682363 w 4079489"/>
              <a:gd name="connsiteY35" fmla="*/ 260808 h 450710"/>
              <a:gd name="connsiteX36" fmla="*/ 1596099 w 4079489"/>
              <a:gd name="connsiteY36" fmla="*/ 269434 h 450710"/>
              <a:gd name="connsiteX37" fmla="*/ 1544340 w 4079489"/>
              <a:gd name="connsiteY37" fmla="*/ 286687 h 450710"/>
              <a:gd name="connsiteX38" fmla="*/ 1518461 w 4079489"/>
              <a:gd name="connsiteY38" fmla="*/ 295313 h 450710"/>
              <a:gd name="connsiteX39" fmla="*/ 1492582 w 4079489"/>
              <a:gd name="connsiteY39" fmla="*/ 312566 h 450710"/>
              <a:gd name="connsiteX40" fmla="*/ 1406318 w 4079489"/>
              <a:gd name="connsiteY40" fmla="*/ 338445 h 450710"/>
              <a:gd name="connsiteX41" fmla="*/ 1311427 w 4079489"/>
              <a:gd name="connsiteY41" fmla="*/ 347072 h 450710"/>
              <a:gd name="connsiteX42" fmla="*/ 1138899 w 4079489"/>
              <a:gd name="connsiteY42" fmla="*/ 372951 h 450710"/>
              <a:gd name="connsiteX43" fmla="*/ 1052635 w 4079489"/>
              <a:gd name="connsiteY43" fmla="*/ 390204 h 450710"/>
              <a:gd name="connsiteX44" fmla="*/ 914612 w 4079489"/>
              <a:gd name="connsiteY44" fmla="*/ 398830 h 450710"/>
              <a:gd name="connsiteX45" fmla="*/ 836974 w 4079489"/>
              <a:gd name="connsiteY45" fmla="*/ 416083 h 450710"/>
              <a:gd name="connsiteX46" fmla="*/ 802468 w 4079489"/>
              <a:gd name="connsiteY46" fmla="*/ 424710 h 450710"/>
              <a:gd name="connsiteX47" fmla="*/ 586808 w 4079489"/>
              <a:gd name="connsiteY47" fmla="*/ 441962 h 450710"/>
              <a:gd name="connsiteX48" fmla="*/ 198619 w 4079489"/>
              <a:gd name="connsiteY48" fmla="*/ 433336 h 450710"/>
              <a:gd name="connsiteX49" fmla="*/ 43344 w 4079489"/>
              <a:gd name="connsiteY49" fmla="*/ 441962 h 450710"/>
              <a:gd name="connsiteX50" fmla="*/ 212 w 4079489"/>
              <a:gd name="connsiteY50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518461 w 4079489"/>
              <a:gd name="connsiteY36" fmla="*/ 295313 h 450710"/>
              <a:gd name="connsiteX37" fmla="*/ 1492582 w 4079489"/>
              <a:gd name="connsiteY37" fmla="*/ 312566 h 450710"/>
              <a:gd name="connsiteX38" fmla="*/ 1406318 w 4079489"/>
              <a:gd name="connsiteY38" fmla="*/ 338445 h 450710"/>
              <a:gd name="connsiteX39" fmla="*/ 1311427 w 4079489"/>
              <a:gd name="connsiteY39" fmla="*/ 347072 h 450710"/>
              <a:gd name="connsiteX40" fmla="*/ 1138899 w 4079489"/>
              <a:gd name="connsiteY40" fmla="*/ 372951 h 450710"/>
              <a:gd name="connsiteX41" fmla="*/ 1052635 w 4079489"/>
              <a:gd name="connsiteY41" fmla="*/ 390204 h 450710"/>
              <a:gd name="connsiteX42" fmla="*/ 914612 w 4079489"/>
              <a:gd name="connsiteY42" fmla="*/ 398830 h 450710"/>
              <a:gd name="connsiteX43" fmla="*/ 836974 w 4079489"/>
              <a:gd name="connsiteY43" fmla="*/ 416083 h 450710"/>
              <a:gd name="connsiteX44" fmla="*/ 802468 w 4079489"/>
              <a:gd name="connsiteY44" fmla="*/ 424710 h 450710"/>
              <a:gd name="connsiteX45" fmla="*/ 586808 w 4079489"/>
              <a:gd name="connsiteY45" fmla="*/ 441962 h 450710"/>
              <a:gd name="connsiteX46" fmla="*/ 198619 w 4079489"/>
              <a:gd name="connsiteY46" fmla="*/ 433336 h 450710"/>
              <a:gd name="connsiteX47" fmla="*/ 43344 w 4079489"/>
              <a:gd name="connsiteY47" fmla="*/ 441962 h 450710"/>
              <a:gd name="connsiteX48" fmla="*/ 212 w 4079489"/>
              <a:gd name="connsiteY48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492582 w 4079489"/>
              <a:gd name="connsiteY36" fmla="*/ 312566 h 450710"/>
              <a:gd name="connsiteX37" fmla="*/ 1406318 w 4079489"/>
              <a:gd name="connsiteY37" fmla="*/ 338445 h 450710"/>
              <a:gd name="connsiteX38" fmla="*/ 1311427 w 4079489"/>
              <a:gd name="connsiteY38" fmla="*/ 347072 h 450710"/>
              <a:gd name="connsiteX39" fmla="*/ 1138899 w 4079489"/>
              <a:gd name="connsiteY39" fmla="*/ 372951 h 450710"/>
              <a:gd name="connsiteX40" fmla="*/ 1052635 w 4079489"/>
              <a:gd name="connsiteY40" fmla="*/ 390204 h 450710"/>
              <a:gd name="connsiteX41" fmla="*/ 914612 w 4079489"/>
              <a:gd name="connsiteY41" fmla="*/ 398830 h 450710"/>
              <a:gd name="connsiteX42" fmla="*/ 836974 w 4079489"/>
              <a:gd name="connsiteY42" fmla="*/ 416083 h 450710"/>
              <a:gd name="connsiteX43" fmla="*/ 802468 w 4079489"/>
              <a:gd name="connsiteY43" fmla="*/ 424710 h 450710"/>
              <a:gd name="connsiteX44" fmla="*/ 586808 w 4079489"/>
              <a:gd name="connsiteY44" fmla="*/ 441962 h 450710"/>
              <a:gd name="connsiteX45" fmla="*/ 198619 w 4079489"/>
              <a:gd name="connsiteY45" fmla="*/ 433336 h 450710"/>
              <a:gd name="connsiteX46" fmla="*/ 43344 w 4079489"/>
              <a:gd name="connsiteY46" fmla="*/ 441962 h 450710"/>
              <a:gd name="connsiteX47" fmla="*/ 212 w 4079489"/>
              <a:gd name="connsiteY47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406318 w 4079489"/>
              <a:gd name="connsiteY36" fmla="*/ 338445 h 450710"/>
              <a:gd name="connsiteX37" fmla="*/ 1311427 w 4079489"/>
              <a:gd name="connsiteY37" fmla="*/ 347072 h 450710"/>
              <a:gd name="connsiteX38" fmla="*/ 1138899 w 4079489"/>
              <a:gd name="connsiteY38" fmla="*/ 372951 h 450710"/>
              <a:gd name="connsiteX39" fmla="*/ 1052635 w 4079489"/>
              <a:gd name="connsiteY39" fmla="*/ 390204 h 450710"/>
              <a:gd name="connsiteX40" fmla="*/ 914612 w 4079489"/>
              <a:gd name="connsiteY40" fmla="*/ 398830 h 450710"/>
              <a:gd name="connsiteX41" fmla="*/ 836974 w 4079489"/>
              <a:gd name="connsiteY41" fmla="*/ 416083 h 450710"/>
              <a:gd name="connsiteX42" fmla="*/ 802468 w 4079489"/>
              <a:gd name="connsiteY42" fmla="*/ 424710 h 450710"/>
              <a:gd name="connsiteX43" fmla="*/ 586808 w 4079489"/>
              <a:gd name="connsiteY43" fmla="*/ 441962 h 450710"/>
              <a:gd name="connsiteX44" fmla="*/ 198619 w 4079489"/>
              <a:gd name="connsiteY44" fmla="*/ 433336 h 450710"/>
              <a:gd name="connsiteX45" fmla="*/ 43344 w 4079489"/>
              <a:gd name="connsiteY45" fmla="*/ 441962 h 450710"/>
              <a:gd name="connsiteX46" fmla="*/ 212 w 4079489"/>
              <a:gd name="connsiteY46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8848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2959072 w 4079489"/>
              <a:gd name="connsiteY31" fmla="*/ 243555 h 450710"/>
              <a:gd name="connsiteX32" fmla="*/ 1762696 w 4079489"/>
              <a:gd name="connsiteY32" fmla="*/ 277581 h 450710"/>
              <a:gd name="connsiteX33" fmla="*/ 1596099 w 4079489"/>
              <a:gd name="connsiteY33" fmla="*/ 288484 h 450710"/>
              <a:gd name="connsiteX34" fmla="*/ 1492582 w 4079489"/>
              <a:gd name="connsiteY34" fmla="*/ 312566 h 450710"/>
              <a:gd name="connsiteX35" fmla="*/ 1311427 w 4079489"/>
              <a:gd name="connsiteY35" fmla="*/ 347072 h 450710"/>
              <a:gd name="connsiteX36" fmla="*/ 1138899 w 4079489"/>
              <a:gd name="connsiteY36" fmla="*/ 372951 h 450710"/>
              <a:gd name="connsiteX37" fmla="*/ 1052635 w 4079489"/>
              <a:gd name="connsiteY37" fmla="*/ 390204 h 450710"/>
              <a:gd name="connsiteX38" fmla="*/ 914612 w 4079489"/>
              <a:gd name="connsiteY38" fmla="*/ 398830 h 450710"/>
              <a:gd name="connsiteX39" fmla="*/ 836974 w 4079489"/>
              <a:gd name="connsiteY39" fmla="*/ 416083 h 450710"/>
              <a:gd name="connsiteX40" fmla="*/ 802468 w 4079489"/>
              <a:gd name="connsiteY40" fmla="*/ 424710 h 450710"/>
              <a:gd name="connsiteX41" fmla="*/ 586808 w 4079489"/>
              <a:gd name="connsiteY41" fmla="*/ 441962 h 450710"/>
              <a:gd name="connsiteX42" fmla="*/ 198619 w 4079489"/>
              <a:gd name="connsiteY42" fmla="*/ 433336 h 450710"/>
              <a:gd name="connsiteX43" fmla="*/ 43344 w 4079489"/>
              <a:gd name="connsiteY43" fmla="*/ 441962 h 450710"/>
              <a:gd name="connsiteX44" fmla="*/ 212 w 4079489"/>
              <a:gd name="connsiteY44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898747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0 w 4063821"/>
              <a:gd name="connsiteY0" fmla="*/ 130513 h 441962"/>
              <a:gd name="connsiteX1" fmla="*/ 202001 w 4063821"/>
              <a:gd name="connsiteY1" fmla="*/ 143632 h 441962"/>
              <a:gd name="connsiteX2" fmla="*/ 528008 w 4063821"/>
              <a:gd name="connsiteY2" fmla="*/ 114159 h 441962"/>
              <a:gd name="connsiteX3" fmla="*/ 1278506 w 4063821"/>
              <a:gd name="connsiteY3" fmla="*/ 122785 h 441962"/>
              <a:gd name="connsiteX4" fmla="*/ 1321638 w 4063821"/>
              <a:gd name="connsiteY4" fmla="*/ 131412 h 441962"/>
              <a:gd name="connsiteX5" fmla="*/ 1606310 w 4063821"/>
              <a:gd name="connsiteY5" fmla="*/ 148664 h 441962"/>
              <a:gd name="connsiteX6" fmla="*/ 1787465 w 4063821"/>
              <a:gd name="connsiteY6" fmla="*/ 165917 h 441962"/>
              <a:gd name="connsiteX7" fmla="*/ 2072136 w 4063821"/>
              <a:gd name="connsiteY7" fmla="*/ 157291 h 441962"/>
              <a:gd name="connsiteX8" fmla="*/ 2132521 w 4063821"/>
              <a:gd name="connsiteY8" fmla="*/ 140038 h 441962"/>
              <a:gd name="connsiteX9" fmla="*/ 2192906 w 4063821"/>
              <a:gd name="connsiteY9" fmla="*/ 122785 h 441962"/>
              <a:gd name="connsiteX10" fmla="*/ 2218785 w 4063821"/>
              <a:gd name="connsiteY10" fmla="*/ 105532 h 441962"/>
              <a:gd name="connsiteX11" fmla="*/ 2253291 w 4063821"/>
              <a:gd name="connsiteY11" fmla="*/ 96906 h 441962"/>
              <a:gd name="connsiteX12" fmla="*/ 2305050 w 4063821"/>
              <a:gd name="connsiteY12" fmla="*/ 79653 h 441962"/>
              <a:gd name="connsiteX13" fmla="*/ 2503457 w 4063821"/>
              <a:gd name="connsiteY13" fmla="*/ 62400 h 441962"/>
              <a:gd name="connsiteX14" fmla="*/ 2684612 w 4063821"/>
              <a:gd name="connsiteY14" fmla="*/ 45147 h 441962"/>
              <a:gd name="connsiteX15" fmla="*/ 2969284 w 4063821"/>
              <a:gd name="connsiteY15" fmla="*/ 19268 h 441962"/>
              <a:gd name="connsiteX16" fmla="*/ 3068248 w 4063821"/>
              <a:gd name="connsiteY16" fmla="*/ 21065 h 441962"/>
              <a:gd name="connsiteX17" fmla="*/ 3268932 w 4063821"/>
              <a:gd name="connsiteY17" fmla="*/ 20586 h 441962"/>
              <a:gd name="connsiteX18" fmla="*/ 3529102 w 4063821"/>
              <a:gd name="connsiteY18" fmla="*/ 3812 h 441962"/>
              <a:gd name="connsiteX19" fmla="*/ 4030333 w 4063821"/>
              <a:gd name="connsiteY19" fmla="*/ 2015 h 441962"/>
              <a:gd name="connsiteX20" fmla="*/ 4013080 w 4063821"/>
              <a:gd name="connsiteY20" fmla="*/ 27895 h 441962"/>
              <a:gd name="connsiteX21" fmla="*/ 3978574 w 4063821"/>
              <a:gd name="connsiteY21" fmla="*/ 36521 h 441962"/>
              <a:gd name="connsiteX22" fmla="*/ 3926816 w 4063821"/>
              <a:gd name="connsiteY22" fmla="*/ 62400 h 441962"/>
              <a:gd name="connsiteX23" fmla="*/ 3900936 w 4063821"/>
              <a:gd name="connsiteY23" fmla="*/ 79653 h 441962"/>
              <a:gd name="connsiteX24" fmla="*/ 3849178 w 4063821"/>
              <a:gd name="connsiteY24" fmla="*/ 88279 h 441962"/>
              <a:gd name="connsiteX25" fmla="*/ 3728408 w 4063821"/>
              <a:gd name="connsiteY25" fmla="*/ 105532 h 441962"/>
              <a:gd name="connsiteX26" fmla="*/ 3642144 w 4063821"/>
              <a:gd name="connsiteY26" fmla="*/ 114159 h 441962"/>
              <a:gd name="connsiteX27" fmla="*/ 3616265 w 4063821"/>
              <a:gd name="connsiteY27" fmla="*/ 122785 h 441962"/>
              <a:gd name="connsiteX28" fmla="*/ 3486868 w 4063821"/>
              <a:gd name="connsiteY28" fmla="*/ 140038 h 441962"/>
              <a:gd name="connsiteX29" fmla="*/ 3143609 w 4063821"/>
              <a:gd name="connsiteY29" fmla="*/ 184069 h 441962"/>
              <a:gd name="connsiteX30" fmla="*/ 2883079 w 4063821"/>
              <a:gd name="connsiteY30" fmla="*/ 243555 h 441962"/>
              <a:gd name="connsiteX31" fmla="*/ 1747028 w 4063821"/>
              <a:gd name="connsiteY31" fmla="*/ 277581 h 441962"/>
              <a:gd name="connsiteX32" fmla="*/ 1580431 w 4063821"/>
              <a:gd name="connsiteY32" fmla="*/ 288484 h 441962"/>
              <a:gd name="connsiteX33" fmla="*/ 1476914 w 4063821"/>
              <a:gd name="connsiteY33" fmla="*/ 312566 h 441962"/>
              <a:gd name="connsiteX34" fmla="*/ 1295759 w 4063821"/>
              <a:gd name="connsiteY34" fmla="*/ 347072 h 441962"/>
              <a:gd name="connsiteX35" fmla="*/ 1123231 w 4063821"/>
              <a:gd name="connsiteY35" fmla="*/ 372951 h 441962"/>
              <a:gd name="connsiteX36" fmla="*/ 1036967 w 4063821"/>
              <a:gd name="connsiteY36" fmla="*/ 390204 h 441962"/>
              <a:gd name="connsiteX37" fmla="*/ 898944 w 4063821"/>
              <a:gd name="connsiteY37" fmla="*/ 398830 h 441962"/>
              <a:gd name="connsiteX38" fmla="*/ 821306 w 4063821"/>
              <a:gd name="connsiteY38" fmla="*/ 416083 h 441962"/>
              <a:gd name="connsiteX39" fmla="*/ 786800 w 4063821"/>
              <a:gd name="connsiteY39" fmla="*/ 424710 h 441962"/>
              <a:gd name="connsiteX40" fmla="*/ 571140 w 4063821"/>
              <a:gd name="connsiteY40" fmla="*/ 441962 h 441962"/>
              <a:gd name="connsiteX41" fmla="*/ 182951 w 4063821"/>
              <a:gd name="connsiteY41" fmla="*/ 433336 h 441962"/>
              <a:gd name="connsiteX42" fmla="*/ 27676 w 4063821"/>
              <a:gd name="connsiteY42" fmla="*/ 441962 h 441962"/>
              <a:gd name="connsiteX0" fmla="*/ 7249 w 4071070"/>
              <a:gd name="connsiteY0" fmla="*/ 130513 h 451487"/>
              <a:gd name="connsiteX1" fmla="*/ 209250 w 4071070"/>
              <a:gd name="connsiteY1" fmla="*/ 143632 h 451487"/>
              <a:gd name="connsiteX2" fmla="*/ 535257 w 4071070"/>
              <a:gd name="connsiteY2" fmla="*/ 114159 h 451487"/>
              <a:gd name="connsiteX3" fmla="*/ 1285755 w 4071070"/>
              <a:gd name="connsiteY3" fmla="*/ 122785 h 451487"/>
              <a:gd name="connsiteX4" fmla="*/ 1328887 w 4071070"/>
              <a:gd name="connsiteY4" fmla="*/ 131412 h 451487"/>
              <a:gd name="connsiteX5" fmla="*/ 1613559 w 4071070"/>
              <a:gd name="connsiteY5" fmla="*/ 148664 h 451487"/>
              <a:gd name="connsiteX6" fmla="*/ 1794714 w 4071070"/>
              <a:gd name="connsiteY6" fmla="*/ 165917 h 451487"/>
              <a:gd name="connsiteX7" fmla="*/ 2079385 w 4071070"/>
              <a:gd name="connsiteY7" fmla="*/ 157291 h 451487"/>
              <a:gd name="connsiteX8" fmla="*/ 2139770 w 4071070"/>
              <a:gd name="connsiteY8" fmla="*/ 140038 h 451487"/>
              <a:gd name="connsiteX9" fmla="*/ 2200155 w 4071070"/>
              <a:gd name="connsiteY9" fmla="*/ 122785 h 451487"/>
              <a:gd name="connsiteX10" fmla="*/ 2226034 w 4071070"/>
              <a:gd name="connsiteY10" fmla="*/ 105532 h 451487"/>
              <a:gd name="connsiteX11" fmla="*/ 2260540 w 4071070"/>
              <a:gd name="connsiteY11" fmla="*/ 96906 h 451487"/>
              <a:gd name="connsiteX12" fmla="*/ 2312299 w 4071070"/>
              <a:gd name="connsiteY12" fmla="*/ 79653 h 451487"/>
              <a:gd name="connsiteX13" fmla="*/ 2510706 w 4071070"/>
              <a:gd name="connsiteY13" fmla="*/ 62400 h 451487"/>
              <a:gd name="connsiteX14" fmla="*/ 2691861 w 4071070"/>
              <a:gd name="connsiteY14" fmla="*/ 45147 h 451487"/>
              <a:gd name="connsiteX15" fmla="*/ 2976533 w 4071070"/>
              <a:gd name="connsiteY15" fmla="*/ 19268 h 451487"/>
              <a:gd name="connsiteX16" fmla="*/ 3075497 w 4071070"/>
              <a:gd name="connsiteY16" fmla="*/ 21065 h 451487"/>
              <a:gd name="connsiteX17" fmla="*/ 3276181 w 4071070"/>
              <a:gd name="connsiteY17" fmla="*/ 20586 h 451487"/>
              <a:gd name="connsiteX18" fmla="*/ 3536351 w 4071070"/>
              <a:gd name="connsiteY18" fmla="*/ 3812 h 451487"/>
              <a:gd name="connsiteX19" fmla="*/ 4037582 w 4071070"/>
              <a:gd name="connsiteY19" fmla="*/ 2015 h 451487"/>
              <a:gd name="connsiteX20" fmla="*/ 4020329 w 4071070"/>
              <a:gd name="connsiteY20" fmla="*/ 27895 h 451487"/>
              <a:gd name="connsiteX21" fmla="*/ 3985823 w 4071070"/>
              <a:gd name="connsiteY21" fmla="*/ 36521 h 451487"/>
              <a:gd name="connsiteX22" fmla="*/ 3934065 w 4071070"/>
              <a:gd name="connsiteY22" fmla="*/ 62400 h 451487"/>
              <a:gd name="connsiteX23" fmla="*/ 3908185 w 4071070"/>
              <a:gd name="connsiteY23" fmla="*/ 79653 h 451487"/>
              <a:gd name="connsiteX24" fmla="*/ 3856427 w 4071070"/>
              <a:gd name="connsiteY24" fmla="*/ 88279 h 451487"/>
              <a:gd name="connsiteX25" fmla="*/ 3735657 w 4071070"/>
              <a:gd name="connsiteY25" fmla="*/ 105532 h 451487"/>
              <a:gd name="connsiteX26" fmla="*/ 3649393 w 4071070"/>
              <a:gd name="connsiteY26" fmla="*/ 114159 h 451487"/>
              <a:gd name="connsiteX27" fmla="*/ 3623514 w 4071070"/>
              <a:gd name="connsiteY27" fmla="*/ 122785 h 451487"/>
              <a:gd name="connsiteX28" fmla="*/ 3494117 w 4071070"/>
              <a:gd name="connsiteY28" fmla="*/ 140038 h 451487"/>
              <a:gd name="connsiteX29" fmla="*/ 3150858 w 4071070"/>
              <a:gd name="connsiteY29" fmla="*/ 184069 h 451487"/>
              <a:gd name="connsiteX30" fmla="*/ 2890328 w 4071070"/>
              <a:gd name="connsiteY30" fmla="*/ 243555 h 451487"/>
              <a:gd name="connsiteX31" fmla="*/ 1754277 w 4071070"/>
              <a:gd name="connsiteY31" fmla="*/ 277581 h 451487"/>
              <a:gd name="connsiteX32" fmla="*/ 1587680 w 4071070"/>
              <a:gd name="connsiteY32" fmla="*/ 288484 h 451487"/>
              <a:gd name="connsiteX33" fmla="*/ 1484163 w 4071070"/>
              <a:gd name="connsiteY33" fmla="*/ 312566 h 451487"/>
              <a:gd name="connsiteX34" fmla="*/ 1303008 w 4071070"/>
              <a:gd name="connsiteY34" fmla="*/ 347072 h 451487"/>
              <a:gd name="connsiteX35" fmla="*/ 1130480 w 4071070"/>
              <a:gd name="connsiteY35" fmla="*/ 372951 h 451487"/>
              <a:gd name="connsiteX36" fmla="*/ 1044216 w 4071070"/>
              <a:gd name="connsiteY36" fmla="*/ 390204 h 451487"/>
              <a:gd name="connsiteX37" fmla="*/ 906193 w 4071070"/>
              <a:gd name="connsiteY37" fmla="*/ 398830 h 451487"/>
              <a:gd name="connsiteX38" fmla="*/ 828555 w 4071070"/>
              <a:gd name="connsiteY38" fmla="*/ 416083 h 451487"/>
              <a:gd name="connsiteX39" fmla="*/ 794049 w 4071070"/>
              <a:gd name="connsiteY39" fmla="*/ 424710 h 451487"/>
              <a:gd name="connsiteX40" fmla="*/ 578389 w 4071070"/>
              <a:gd name="connsiteY40" fmla="*/ 441962 h 451487"/>
              <a:gd name="connsiteX41" fmla="*/ 190200 w 4071070"/>
              <a:gd name="connsiteY41" fmla="*/ 433336 h 451487"/>
              <a:gd name="connsiteX42" fmla="*/ 0 w 4071070"/>
              <a:gd name="connsiteY42" fmla="*/ 451487 h 4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71070" h="451487">
                <a:moveTo>
                  <a:pt x="7249" y="130513"/>
                </a:moveTo>
                <a:cubicBezTo>
                  <a:pt x="49333" y="133246"/>
                  <a:pt x="121249" y="146358"/>
                  <a:pt x="209250" y="143632"/>
                </a:cubicBezTo>
                <a:cubicBezTo>
                  <a:pt x="297251" y="140906"/>
                  <a:pt x="355840" y="117634"/>
                  <a:pt x="535257" y="114159"/>
                </a:cubicBezTo>
                <a:lnTo>
                  <a:pt x="1285755" y="122785"/>
                </a:lnTo>
                <a:cubicBezTo>
                  <a:pt x="1300132" y="125661"/>
                  <a:pt x="1314372" y="129338"/>
                  <a:pt x="1328887" y="131412"/>
                </a:cubicBezTo>
                <a:cubicBezTo>
                  <a:pt x="1429271" y="145753"/>
                  <a:pt x="1502272" y="144027"/>
                  <a:pt x="1613559" y="148664"/>
                </a:cubicBezTo>
                <a:cubicBezTo>
                  <a:pt x="1684193" y="160437"/>
                  <a:pt x="1706597" y="165917"/>
                  <a:pt x="1794714" y="165917"/>
                </a:cubicBezTo>
                <a:cubicBezTo>
                  <a:pt x="1889648" y="165917"/>
                  <a:pt x="1984495" y="160166"/>
                  <a:pt x="2079385" y="157291"/>
                </a:cubicBezTo>
                <a:cubicBezTo>
                  <a:pt x="2187311" y="130308"/>
                  <a:pt x="2053100" y="164800"/>
                  <a:pt x="2139770" y="140038"/>
                </a:cubicBezTo>
                <a:cubicBezTo>
                  <a:pt x="2152675" y="136351"/>
                  <a:pt x="2186361" y="129682"/>
                  <a:pt x="2200155" y="122785"/>
                </a:cubicBezTo>
                <a:cubicBezTo>
                  <a:pt x="2209428" y="118148"/>
                  <a:pt x="2216505" y="109616"/>
                  <a:pt x="2226034" y="105532"/>
                </a:cubicBezTo>
                <a:cubicBezTo>
                  <a:pt x="2236931" y="100862"/>
                  <a:pt x="2249184" y="100313"/>
                  <a:pt x="2260540" y="96906"/>
                </a:cubicBezTo>
                <a:cubicBezTo>
                  <a:pt x="2277959" y="91680"/>
                  <a:pt x="2294203" y="81463"/>
                  <a:pt x="2312299" y="79653"/>
                </a:cubicBezTo>
                <a:cubicBezTo>
                  <a:pt x="2435868" y="67297"/>
                  <a:pt x="2369750" y="73244"/>
                  <a:pt x="2510706" y="62400"/>
                </a:cubicBezTo>
                <a:cubicBezTo>
                  <a:pt x="2589607" y="36101"/>
                  <a:pt x="2505594" y="61582"/>
                  <a:pt x="2691861" y="45147"/>
                </a:cubicBezTo>
                <a:cubicBezTo>
                  <a:pt x="3111743" y="8099"/>
                  <a:pt x="2537234" y="45111"/>
                  <a:pt x="2976533" y="19268"/>
                </a:cubicBezTo>
                <a:cubicBezTo>
                  <a:pt x="3035000" y="-220"/>
                  <a:pt x="3025556" y="20845"/>
                  <a:pt x="3075497" y="21065"/>
                </a:cubicBezTo>
                <a:cubicBezTo>
                  <a:pt x="3125438" y="21285"/>
                  <a:pt x="3199372" y="23461"/>
                  <a:pt x="3276181" y="20586"/>
                </a:cubicBezTo>
                <a:cubicBezTo>
                  <a:pt x="3352990" y="17711"/>
                  <a:pt x="3409451" y="6907"/>
                  <a:pt x="3536351" y="3812"/>
                </a:cubicBezTo>
                <a:cubicBezTo>
                  <a:pt x="3663251" y="717"/>
                  <a:pt x="3956919" y="-1999"/>
                  <a:pt x="4037582" y="2015"/>
                </a:cubicBezTo>
                <a:cubicBezTo>
                  <a:pt x="4118245" y="6029"/>
                  <a:pt x="4028956" y="22144"/>
                  <a:pt x="4020329" y="27895"/>
                </a:cubicBezTo>
                <a:cubicBezTo>
                  <a:pt x="4010464" y="34471"/>
                  <a:pt x="3997325" y="33646"/>
                  <a:pt x="3985823" y="36521"/>
                </a:cubicBezTo>
                <a:cubicBezTo>
                  <a:pt x="3911662" y="85963"/>
                  <a:pt x="4005490" y="26688"/>
                  <a:pt x="3934065" y="62400"/>
                </a:cubicBezTo>
                <a:cubicBezTo>
                  <a:pt x="3924792" y="67037"/>
                  <a:pt x="3918021" y="76374"/>
                  <a:pt x="3908185" y="79653"/>
                </a:cubicBezTo>
                <a:cubicBezTo>
                  <a:pt x="3891592" y="85184"/>
                  <a:pt x="3873680" y="85404"/>
                  <a:pt x="3856427" y="88279"/>
                </a:cubicBezTo>
                <a:cubicBezTo>
                  <a:pt x="3799876" y="107131"/>
                  <a:pt x="3841496" y="95452"/>
                  <a:pt x="3735657" y="105532"/>
                </a:cubicBezTo>
                <a:lnTo>
                  <a:pt x="3649393" y="114159"/>
                </a:lnTo>
                <a:cubicBezTo>
                  <a:pt x="3640767" y="117034"/>
                  <a:pt x="3632390" y="120812"/>
                  <a:pt x="3623514" y="122785"/>
                </a:cubicBezTo>
                <a:cubicBezTo>
                  <a:pt x="3566517" y="135451"/>
                  <a:pt x="3572893" y="129824"/>
                  <a:pt x="3494117" y="140038"/>
                </a:cubicBezTo>
                <a:cubicBezTo>
                  <a:pt x="3379697" y="154715"/>
                  <a:pt x="3251490" y="166816"/>
                  <a:pt x="3150858" y="184069"/>
                </a:cubicBezTo>
                <a:cubicBezTo>
                  <a:pt x="3050227" y="201322"/>
                  <a:pt x="3021491" y="227970"/>
                  <a:pt x="2890328" y="243555"/>
                </a:cubicBezTo>
                <a:cubicBezTo>
                  <a:pt x="2658673" y="271081"/>
                  <a:pt x="2153069" y="266239"/>
                  <a:pt x="1754277" y="277581"/>
                </a:cubicBezTo>
                <a:cubicBezTo>
                  <a:pt x="1527115" y="281894"/>
                  <a:pt x="1632699" y="282653"/>
                  <a:pt x="1587680" y="288484"/>
                </a:cubicBezTo>
                <a:cubicBezTo>
                  <a:pt x="1542661" y="294315"/>
                  <a:pt x="1531608" y="302801"/>
                  <a:pt x="1484163" y="312566"/>
                </a:cubicBezTo>
                <a:cubicBezTo>
                  <a:pt x="1436718" y="322331"/>
                  <a:pt x="1361955" y="337008"/>
                  <a:pt x="1303008" y="347072"/>
                </a:cubicBezTo>
                <a:cubicBezTo>
                  <a:pt x="1146039" y="381954"/>
                  <a:pt x="1309668" y="349059"/>
                  <a:pt x="1130480" y="372951"/>
                </a:cubicBezTo>
                <a:cubicBezTo>
                  <a:pt x="1014248" y="388449"/>
                  <a:pt x="1203202" y="375751"/>
                  <a:pt x="1044216" y="390204"/>
                </a:cubicBezTo>
                <a:cubicBezTo>
                  <a:pt x="998308" y="394377"/>
                  <a:pt x="952201" y="395955"/>
                  <a:pt x="906193" y="398830"/>
                </a:cubicBezTo>
                <a:cubicBezTo>
                  <a:pt x="822040" y="419870"/>
                  <a:pt x="927120" y="394180"/>
                  <a:pt x="828555" y="416083"/>
                </a:cubicBezTo>
                <a:cubicBezTo>
                  <a:pt x="816981" y="418655"/>
                  <a:pt x="805842" y="423490"/>
                  <a:pt x="794049" y="424710"/>
                </a:cubicBezTo>
                <a:cubicBezTo>
                  <a:pt x="722315" y="432131"/>
                  <a:pt x="578389" y="441962"/>
                  <a:pt x="578389" y="441962"/>
                </a:cubicBezTo>
                <a:cubicBezTo>
                  <a:pt x="448993" y="439087"/>
                  <a:pt x="286598" y="431749"/>
                  <a:pt x="190200" y="433336"/>
                </a:cubicBezTo>
                <a:cubicBezTo>
                  <a:pt x="93802" y="434923"/>
                  <a:pt x="51605" y="446572"/>
                  <a:pt x="0" y="45148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9986" name="Picture 2" descr="data:image/png;base64,iVBORw0KGgoAAAANSUhEUgAAAQ4AAAC0CAMAAABSSTIwAAAADFBMVEXYIBD4+PhgYGDokIgHae98AAABcUlEQVR4nO3dsQ3DMBAEQVrsv2c7ErghZYBKZiq43wZ+XCzGNbjJEXKEHCFHyBFyhBwhR8gRcoQcIUfIEXKEHCFHyBFyhBwhR8gRcoQcIUfIEXKEHCFHyBFyhBwhR5zO8dl2dJ4cIUfIEXKEHCFHyBFyhBwhR8gRcoQcIUfIEXKEHCFHyBFyhBwhR8gRcoQcIUfIEXKEHCFHyBFyhBwhR8gRcoQcIUc8yjH3j3rDlGMlR8gRcoQcIUfIEXKEHCFHyBFyhBwhR8gRcoQcIUfIEXKEHCFHyBFyhBwhR8gRcoQcIUfIEXKEHHEqxx/2jzo6T46QI+QIOUKOkCPkCDlCjpAj5Ag5Qo6QI+QIOUKOkCPkCDlCjpAj5Ag5Qo6QI+QIOUKOkCPkCDlCjpAj5Ag5Qo6QI7znDTlCjpAj5Ag5Qo6QI+QIOUKOkCPkCDlCjpAj5Ag5Qo6QI+QIOUKOkCPkCDlCjpAj5Ag5Qo6QI+SIXw4WX3m8LRVszDZjAAAAAElFTkSuQmCC">
            <a:extLst>
              <a:ext uri="{FF2B5EF4-FFF2-40B4-BE49-F238E27FC236}">
                <a16:creationId xmlns:a16="http://schemas.microsoft.com/office/drawing/2014/main" id="{6E9BE942-A1D3-499C-91C5-387C8193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08" y="3422629"/>
            <a:ext cx="512946" cy="3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FF8836AD-4348-4BB4-AABB-8FA56A3E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774" y="3838990"/>
            <a:ext cx="512946" cy="342648"/>
          </a:xfrm>
          <a:prstGeom prst="rect">
            <a:avLst/>
          </a:prstGeom>
        </p:spPr>
      </p:pic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2ABD53A2-50EF-41A3-980C-5A91F97A298B}"/>
              </a:ext>
            </a:extLst>
          </p:cNvPr>
          <p:cNvCxnSpPr>
            <a:cxnSpLocks/>
          </p:cNvCxnSpPr>
          <p:nvPr/>
        </p:nvCxnSpPr>
        <p:spPr>
          <a:xfrm>
            <a:off x="1538774" y="2209001"/>
            <a:ext cx="4440257" cy="576064"/>
          </a:xfrm>
          <a:prstGeom prst="bentConnector3">
            <a:avLst>
              <a:gd name="adj1" fmla="val 9976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Összekötő: szögletes 32">
            <a:extLst>
              <a:ext uri="{FF2B5EF4-FFF2-40B4-BE49-F238E27FC236}">
                <a16:creationId xmlns:a16="http://schemas.microsoft.com/office/drawing/2014/main" id="{B79BC5F6-E416-4B71-9031-4D0A24179969}"/>
              </a:ext>
            </a:extLst>
          </p:cNvPr>
          <p:cNvCxnSpPr>
            <a:cxnSpLocks/>
          </p:cNvCxnSpPr>
          <p:nvPr/>
        </p:nvCxnSpPr>
        <p:spPr>
          <a:xfrm flipV="1">
            <a:off x="1538773" y="3654177"/>
            <a:ext cx="6064716" cy="1416822"/>
          </a:xfrm>
          <a:prstGeom prst="bentConnector3">
            <a:avLst>
              <a:gd name="adj1" fmla="val 9982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1FE351A-8DE3-C464-3DF6-77201DEE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1438AA93-9FBA-4929-8E5A-5AB631D5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14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2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LHC in Numbers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dirty="0"/>
              <a:t>2x27 km, 150-200 m deep</a:t>
            </a:r>
          </a:p>
          <a:p>
            <a:r>
              <a:rPr lang="en-US" sz="2000" dirty="0"/>
              <a:t>Collisions: 4 intersections</a:t>
            </a:r>
          </a:p>
          <a:p>
            <a:r>
              <a:rPr lang="hu-HU" sz="2000" dirty="0"/>
              <a:t>~3000 </a:t>
            </a:r>
            <a:r>
              <a:rPr lang="hu-HU" sz="2000" dirty="0" err="1"/>
              <a:t>bunches</a:t>
            </a:r>
            <a:r>
              <a:rPr lang="hu-HU" sz="2000" dirty="0"/>
              <a:t>, 25 </a:t>
            </a:r>
            <a:r>
              <a:rPr lang="hu-HU" sz="2000" dirty="0" err="1"/>
              <a:t>ns</a:t>
            </a:r>
            <a:r>
              <a:rPr lang="hu-HU" sz="2000" dirty="0"/>
              <a:t> </a:t>
            </a:r>
            <a:r>
              <a:rPr lang="hu-HU" sz="2000" dirty="0" err="1"/>
              <a:t>spacing</a:t>
            </a:r>
            <a:endParaRPr lang="en-US" sz="2000" dirty="0"/>
          </a:p>
          <a:p>
            <a:r>
              <a:rPr lang="en-US" sz="2000" dirty="0"/>
              <a:t>99</a:t>
            </a:r>
            <a:r>
              <a:rPr lang="hu-HU" sz="2000" dirty="0"/>
              <a:t>.</a:t>
            </a:r>
            <a:r>
              <a:rPr lang="en-US" sz="2000" dirty="0"/>
              <a:t>9999991% speed of light</a:t>
            </a:r>
          </a:p>
          <a:p>
            <a:r>
              <a:rPr lang="en-US" sz="2000" dirty="0"/>
              <a:t>10</a:t>
            </a:r>
            <a:r>
              <a:rPr lang="hu-HU" sz="2000" dirty="0"/>
              <a:t> </a:t>
            </a:r>
            <a:r>
              <a:rPr lang="en-US" sz="2000" dirty="0"/>
              <a:t>000 rounds/sec</a:t>
            </a:r>
          </a:p>
          <a:p>
            <a:r>
              <a:rPr lang="en-US" sz="2000" dirty="0"/>
              <a:t>600 million collisions/sec</a:t>
            </a:r>
          </a:p>
          <a:p>
            <a:r>
              <a:rPr lang="en-US" sz="2000" dirty="0"/>
              <a:t>10</a:t>
            </a:r>
            <a:r>
              <a:rPr lang="hu-HU" sz="2000" dirty="0"/>
              <a:t> </a:t>
            </a:r>
            <a:r>
              <a:rPr lang="en-US" sz="2000" dirty="0"/>
              <a:t>000 superconducting magnets</a:t>
            </a:r>
          </a:p>
          <a:p>
            <a:r>
              <a:rPr lang="en-US" sz="2000" dirty="0"/>
              <a:t>10</a:t>
            </a:r>
            <a:r>
              <a:rPr lang="hu-HU" sz="2000" dirty="0"/>
              <a:t> </a:t>
            </a:r>
            <a:r>
              <a:rPr lang="en-US" sz="2000" dirty="0"/>
              <a:t>000 tons of liquid N</a:t>
            </a:r>
            <a:r>
              <a:rPr lang="en-US" sz="2000" baseline="-25000" dirty="0"/>
              <a:t>2</a:t>
            </a:r>
            <a:r>
              <a:rPr lang="en-US" sz="2000" dirty="0"/>
              <a:t>: 80 K</a:t>
            </a:r>
          </a:p>
          <a:p>
            <a:r>
              <a:rPr lang="en-US" sz="2000" dirty="0"/>
              <a:t>120 </a:t>
            </a:r>
            <a:r>
              <a:rPr lang="en-US" dirty="0"/>
              <a:t>tons of liquid He</a:t>
            </a:r>
            <a:r>
              <a:rPr lang="en-US" sz="2000" dirty="0"/>
              <a:t>: 2 K</a:t>
            </a:r>
          </a:p>
          <a:p>
            <a:r>
              <a:rPr lang="en-US" sz="2000" dirty="0"/>
              <a:t>120 MW electricity consumption (c.f. a large city)</a:t>
            </a:r>
          </a:p>
          <a:p>
            <a:r>
              <a:rPr lang="en-US" sz="2000" dirty="0">
                <a:sym typeface="Symbol" pitchFamily="18" charset="2"/>
              </a:rPr>
              <a:t>6 </a:t>
            </a:r>
            <a:r>
              <a:rPr lang="en-US" sz="1900" dirty="0">
                <a:latin typeface="Symbol" pitchFamily="18" charset="2"/>
                <a:sym typeface="Symbol" pitchFamily="18" charset="2"/>
              </a:rPr>
              <a:t>m</a:t>
            </a:r>
            <a:r>
              <a:rPr lang="en-US" sz="2000" dirty="0">
                <a:sym typeface="Symbol" pitchFamily="18" charset="2"/>
              </a:rPr>
              <a:t>g H</a:t>
            </a:r>
            <a:r>
              <a:rPr lang="en-US" sz="2000" baseline="30000" dirty="0">
                <a:sym typeface="Symbol" pitchFamily="18" charset="2"/>
              </a:rPr>
              <a:t>+</a:t>
            </a:r>
            <a:r>
              <a:rPr lang="en-US" sz="2000" dirty="0">
                <a:sym typeface="Symbol" pitchFamily="18" charset="2"/>
              </a:rPr>
              <a:t> in 10 years</a:t>
            </a:r>
          </a:p>
          <a:p>
            <a:r>
              <a:rPr lang="en-US" sz="2000" dirty="0">
                <a:sym typeface="Symbol" pitchFamily="18" charset="2"/>
              </a:rPr>
              <a:t>25</a:t>
            </a:r>
            <a:r>
              <a:rPr lang="hu-HU" sz="2000" dirty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000 terabyte data yearly</a:t>
            </a:r>
          </a:p>
        </p:txBody>
      </p:sp>
      <p:pic>
        <p:nvPicPr>
          <p:cNvPr id="96263" name="Picture 7" descr="http://4.bp.blogspot.com/-Utt_m8JRRSc/T5XxbJyombI/AAAAAAAAFR0/bQ9yTKPnmPE/s1600/Cross-Section-of-an-LHC-Dipole-in-the-CERN-Tunn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14" y="1192842"/>
            <a:ext cx="4572000" cy="295232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366" y="4199679"/>
            <a:ext cx="2627784" cy="187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C45076E-E8E4-348A-8F31-E827ACCD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A210175-14FE-E4DA-5AEE-F577F98C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15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18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Relativistic Heavy Ion 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 the Brookhaven National Laboratory, Long Island, New York, USA</a:t>
                </a:r>
              </a:p>
              <a:p>
                <a:r>
                  <a:rPr lang="en-US" dirty="0"/>
                  <a:t>Collisions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b="0" i="0" smtClean="0"/>
                          <m:t>p</m:t>
                        </m:r>
                      </m:e>
                    </m:acc>
                  </m:oMath>
                </a14:m>
                <a:r>
                  <a:rPr lang="en-US" dirty="0"/>
                  <a:t>, d, </a:t>
                </a:r>
                <a:r>
                  <a:rPr lang="en-US" baseline="30000" dirty="0"/>
                  <a:t>3</a:t>
                </a:r>
                <a:r>
                  <a:rPr lang="en-US" dirty="0"/>
                  <a:t>He, Al, Cu, </a:t>
                </a:r>
                <a:r>
                  <a:rPr lang="en-US" dirty="0" err="1"/>
                  <a:t>Zr</a:t>
                </a:r>
                <a:r>
                  <a:rPr lang="en-US" dirty="0"/>
                  <a:t>, Ru, Au, U (each has separate reason)</a:t>
                </a:r>
              </a:p>
              <a:p>
                <a:r>
                  <a:rPr lang="en-US" dirty="0"/>
                  <a:t>Accelerator energies: 7.7-200 GeV/nucleon, even 0.51 TeV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p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Experiments: STAR</a:t>
                </a:r>
                <a:r>
                  <a:rPr lang="hu-HU" dirty="0"/>
                  <a:t>,</a:t>
                </a:r>
                <a:r>
                  <a:rPr lang="en-US" dirty="0"/>
                  <a:t> </a:t>
                </a:r>
                <a:r>
                  <a:rPr lang="en-US" dirty="0" err="1"/>
                  <a:t>sPHENIX</a:t>
                </a:r>
                <a:r>
                  <a:rPr lang="en-US" dirty="0"/>
                  <a:t>; past: BRAHMS &amp; PHOBOS &amp; PHENIX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670" y="3556842"/>
            <a:ext cx="61722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32258" y="4623642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425092" y="3217654"/>
            <a:ext cx="2932578" cy="140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425092" y="4776042"/>
            <a:ext cx="293257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" y="3217654"/>
            <a:ext cx="3418909" cy="2853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BD75DD1-59EE-130B-A742-F449BEC2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E5A1A05-8983-637D-2192-A7D41081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16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9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Areal Photo of RHIC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7024115-8DD6-41E2-B7B8-F86FFC72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6BCED87-6A14-43F8-AC12-9972301C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>
          <a:xfrm>
            <a:off x="265625" y="1163283"/>
            <a:ext cx="8817989" cy="4884082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494F35-F469-EE78-8145-CB0251F5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E149744-B539-706F-0736-7E4A64DE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17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52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0D551D-03E9-4B21-9F63-368606F5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RHIC in Numbers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2B2228-0D24-4621-B75F-93D18F77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247352"/>
            <a:ext cx="3735237" cy="297630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Two rings, 4 km each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99.995% speed of light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111 bunches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80 000 rounds/sec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Thousands of collisions/sec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1740 superconducting magnets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21</a:t>
            </a:r>
            <a:r>
              <a:rPr lang="hu-HU" sz="1800" dirty="0"/>
              <a:t> </a:t>
            </a:r>
            <a:r>
              <a:rPr lang="en-US" sz="1800" dirty="0"/>
              <a:t>000 km superconducting wires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25 tons of liquid </a:t>
            </a:r>
            <a:r>
              <a:rPr lang="hu-HU" sz="1800" dirty="0"/>
              <a:t>He</a:t>
            </a:r>
            <a:endParaRPr 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0.00005 mg gold/year</a:t>
            </a:r>
          </a:p>
        </p:txBody>
      </p:sp>
      <p:pic>
        <p:nvPicPr>
          <p:cNvPr id="7" name="Kép 6" descr="A képen vonat, követés, ülő, állomás látható&#10;&#10;Automatikusan generált leírás">
            <a:extLst>
              <a:ext uri="{FF2B5EF4-FFF2-40B4-BE49-F238E27FC236}">
                <a16:creationId xmlns:a16="http://schemas.microsoft.com/office/drawing/2014/main" id="{7842EBC7-353D-4ABF-9AE9-9F4131C36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1183382"/>
            <a:ext cx="3927874" cy="2884532"/>
          </a:xfrm>
          <a:prstGeom prst="rect">
            <a:avLst/>
          </a:prstGeom>
        </p:spPr>
      </p:pic>
      <p:pic>
        <p:nvPicPr>
          <p:cNvPr id="169986" name="Picture 2" descr="Képtalálat a következőre: „rhic magnet”">
            <a:extLst>
              <a:ext uri="{FF2B5EF4-FFF2-40B4-BE49-F238E27FC236}">
                <a16:creationId xmlns:a16="http://schemas.microsoft.com/office/drawing/2014/main" id="{C473443F-4C01-4C55-BA06-CB73ABBD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4" y="432015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A képen szöveg, óra látható&#10;&#10;Automatikusan generált leírás">
            <a:extLst>
              <a:ext uri="{FF2B5EF4-FFF2-40B4-BE49-F238E27FC236}">
                <a16:creationId xmlns:a16="http://schemas.microsoft.com/office/drawing/2014/main" id="{DB9E5195-E098-4497-A623-5EF5D224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38" y="4097749"/>
            <a:ext cx="2429401" cy="1957018"/>
          </a:xfrm>
          <a:prstGeom prst="rect">
            <a:avLst/>
          </a:prstGeom>
        </p:spPr>
      </p:pic>
      <p:pic>
        <p:nvPicPr>
          <p:cNvPr id="13" name="Kép 12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B8F517A-DFF8-41F1-918E-53E6EA16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6" y="3985766"/>
            <a:ext cx="3362127" cy="2069001"/>
          </a:xfrm>
          <a:prstGeom prst="rect">
            <a:avLst/>
          </a:prstGeom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E09DEE2-E2E5-5780-0122-7F4FA491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57E3A17F-5886-5AC5-CA49-6F800901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18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6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433D5E-DFD2-AAA1-2393-FB1BDD73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Rhic</a:t>
            </a:r>
            <a:r>
              <a:rPr lang="hu-HU" dirty="0"/>
              <a:t> </a:t>
            </a:r>
            <a:r>
              <a:rPr lang="hu-HU" dirty="0" err="1"/>
              <a:t>runs</a:t>
            </a:r>
            <a:r>
              <a:rPr lang="hu-HU" dirty="0"/>
              <a:t>, 2001-2022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D1FC0C-4029-58ED-9A6B-CF742881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8CB43F7-A75C-9EB6-C771-72286EB0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19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16" name="Tartalom helye 6" descr="A képen szöveg, képernyőkép, sor, diagram látható&#10;&#10;Automatikusan generált leírás">
            <a:extLst>
              <a:ext uri="{FF2B5EF4-FFF2-40B4-BE49-F238E27FC236}">
                <a16:creationId xmlns:a16="http://schemas.microsoft.com/office/drawing/2014/main" id="{9BFACAA8-8168-6CA7-B9F9-43A29F1A4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01" y="1247775"/>
            <a:ext cx="6572897" cy="47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Contents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934351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u-HU" sz="2400" dirty="0" err="1"/>
              <a:t>Accelerators</a:t>
            </a:r>
            <a:r>
              <a:rPr lang="hu-HU" sz="2400" dirty="0"/>
              <a:t> in </a:t>
            </a:r>
            <a:r>
              <a:rPr lang="hu-HU" sz="2400" dirty="0" err="1"/>
              <a:t>general</a:t>
            </a:r>
            <a:endParaRPr lang="hu-HU" sz="2400" dirty="0"/>
          </a:p>
          <a:p>
            <a:pPr>
              <a:lnSpc>
                <a:spcPct val="250000"/>
              </a:lnSpc>
            </a:pP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Details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 of SPS, RHIC, LHC</a:t>
            </a:r>
          </a:p>
          <a:p>
            <a:pPr>
              <a:lnSpc>
                <a:spcPct val="250000"/>
              </a:lnSpc>
            </a:pP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Detectors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general</a:t>
            </a:r>
            <a:endParaRPr lang="hu-HU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examples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: PHENIX, STAR, CMS, NA61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0B0970-0890-B89A-5D19-D44BAFDF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E8EAD7B5-E5D9-D229-E90D-EE207F40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0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640C-5A34-22AD-C3C7-AA9D19EF1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CA3F54-154D-91BD-BB5D-062023C4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STAR </a:t>
            </a:r>
            <a:r>
              <a:rPr lang="hu-HU" dirty="0" err="1"/>
              <a:t>Recorded</a:t>
            </a:r>
            <a:r>
              <a:rPr lang="hu-HU" dirty="0"/>
              <a:t> </a:t>
            </a:r>
            <a:r>
              <a:rPr lang="hu-HU" dirty="0" err="1"/>
              <a:t>data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CC57C14-5411-1B61-8572-EBC57A57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4A84B46-B465-7B16-A70E-654586906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20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055E07F-F170-8015-D20F-2637283A8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425" y="1471519"/>
            <a:ext cx="8350250" cy="4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9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1B26F-03DD-49B7-B7C7-730E8F88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Future facilities: NICA, FAIR, J-PARC HI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EFAB6F-0C98-4B38-A014-9F6E6726C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New facilities planned/built</a:t>
            </a:r>
          </a:p>
          <a:p>
            <a:r>
              <a:rPr lang="en-US"/>
              <a:t>NICA: 2020, MPD&amp;BM@N</a:t>
            </a:r>
          </a:p>
          <a:p>
            <a:r>
              <a:rPr lang="en-US"/>
              <a:t>FAIR: 2022, CBM</a:t>
            </a:r>
          </a:p>
          <a:p>
            <a:r>
              <a:rPr lang="en-US"/>
              <a:t>J-PARC HI: 2025, JHITS </a:t>
            </a:r>
          </a:p>
        </p:txBody>
      </p:sp>
      <p:pic>
        <p:nvPicPr>
          <p:cNvPr id="7" name="Picture 1" descr="NICA_scheme_v_2.1.png">
            <a:extLst>
              <a:ext uri="{FF2B5EF4-FFF2-40B4-BE49-F238E27FC236}">
                <a16:creationId xmlns:a16="http://schemas.microsoft.com/office/drawing/2014/main" id="{DE48CF6B-6E91-4AC8-ADB6-7EF20CF19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92" y="3472882"/>
            <a:ext cx="4532622" cy="2548356"/>
          </a:xfrm>
          <a:prstGeom prst="rect">
            <a:avLst/>
          </a:prstGeom>
        </p:spPr>
      </p:pic>
      <p:pic>
        <p:nvPicPr>
          <p:cNvPr id="8" name="Picture 12" descr="C:\Users\Yury\Documents\Suzdal\BMN.jpg">
            <a:extLst>
              <a:ext uri="{FF2B5EF4-FFF2-40B4-BE49-F238E27FC236}">
                <a16:creationId xmlns:a16="http://schemas.microsoft.com/office/drawing/2014/main" id="{EAC885C7-8404-44E6-8FD4-8E5CD1AA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0991" y="3472882"/>
            <a:ext cx="1048112" cy="6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CE8BB8-DBAE-4E18-AF47-F62195C4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7869940" y="5029200"/>
            <a:ext cx="1213673" cy="9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89FDC1D-66DC-44AA-9F2C-B45227792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2882"/>
            <a:ext cx="4494360" cy="254029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7335FB9-699C-4EAC-B71C-358BB30B76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3990" y="5188789"/>
            <a:ext cx="778685" cy="776939"/>
          </a:xfrm>
          <a:prstGeom prst="rect">
            <a:avLst/>
          </a:prstGeom>
        </p:spPr>
      </p:pic>
      <p:pic>
        <p:nvPicPr>
          <p:cNvPr id="15" name="83F60B2C-D9C5-48F3-96B4-2019EB1D1ED2" descr="image001">
            <a:extLst>
              <a:ext uri="{FF2B5EF4-FFF2-40B4-BE49-F238E27FC236}">
                <a16:creationId xmlns:a16="http://schemas.microsoft.com/office/drawing/2014/main" id="{2F37B6DE-D7B1-4C24-9FDB-21693C32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92" y="1390302"/>
            <a:ext cx="4532622" cy="200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1">
            <a:extLst>
              <a:ext uri="{FF2B5EF4-FFF2-40B4-BE49-F238E27FC236}">
                <a16:creationId xmlns:a16="http://schemas.microsoft.com/office/drawing/2014/main" id="{E2F7325A-3387-4413-BDC8-E0088087D590}"/>
              </a:ext>
            </a:extLst>
          </p:cNvPr>
          <p:cNvSpPr txBox="1"/>
          <p:nvPr/>
        </p:nvSpPr>
        <p:spPr>
          <a:xfrm>
            <a:off x="5031695" y="2811815"/>
            <a:ext cx="129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1</a:t>
            </a:r>
          </a:p>
          <a:p>
            <a:r>
              <a:rPr lang="en-US" sz="140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2 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2869D525-B08D-4E15-85D3-D3DCEEDF6492}"/>
              </a:ext>
            </a:extLst>
          </p:cNvPr>
          <p:cNvSpPr txBox="1"/>
          <p:nvPr/>
        </p:nvSpPr>
        <p:spPr>
          <a:xfrm>
            <a:off x="7393619" y="1669914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US" sz="900" ker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EB080F2-EE10-41D2-8CC0-046397C3DFAD}"/>
              </a:ext>
            </a:extLst>
          </p:cNvPr>
          <p:cNvSpPr txBox="1"/>
          <p:nvPr/>
        </p:nvSpPr>
        <p:spPr>
          <a:xfrm flipH="1">
            <a:off x="4685436" y="5643841"/>
            <a:ext cx="103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NICA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F84A7D3-DE8D-401D-8B5B-0CA23A3D961C}"/>
              </a:ext>
            </a:extLst>
          </p:cNvPr>
          <p:cNvSpPr txBox="1"/>
          <p:nvPr/>
        </p:nvSpPr>
        <p:spPr>
          <a:xfrm flipH="1">
            <a:off x="1878979" y="3484367"/>
            <a:ext cx="1347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J-PARC HI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9510A6A-E491-46CD-8230-307792CE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37" y="2437002"/>
            <a:ext cx="1118785" cy="10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DA7DC0AC-C53C-CC81-C09D-11955E0B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203AAA68-CB7E-E438-2946-CCE2A927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21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33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32DB1E-5028-49DD-9332-0B7DEE20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(FUTURE) FacilitIES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E76D2594-93B8-4845-B98D-4E965F679C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279389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Many future facilities and experiments, </a:t>
                </a:r>
                <a:br>
                  <a:rPr lang="en-US"/>
                </a:br>
                <a:r>
                  <a:rPr lang="en-US"/>
                  <a:t>SPS and RHIC already running</a:t>
                </a:r>
              </a:p>
              <a:p>
                <a:r>
                  <a:rPr lang="en-US"/>
                  <a:t>RHIC, NICA: Collider and fixed target</a:t>
                </a:r>
              </a:p>
              <a:p>
                <a:r>
                  <a:rPr lang="en-US"/>
                  <a:t>SPS, FAIR, J-PARC: fixed target</a:t>
                </a:r>
              </a:p>
              <a:p>
                <a:r>
                  <a:rPr lang="en-US"/>
                  <a:t>Energy ranges from 2 to 20 GeV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 sz="1800"/>
                  <a:t>Compilation from Daniel Cebra and Olga Evkidomiv:</a:t>
                </a:r>
              </a:p>
            </p:txBody>
          </p:sp>
        </mc:Choice>
        <mc:Fallback xmlns="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E76D2594-93B8-4845-B98D-4E965F679C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2793897"/>
              </a:xfrm>
              <a:blipFill>
                <a:blip r:embed="rId2"/>
                <a:stretch>
                  <a:fillRect l="-657" t="-218" b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rtalom helye 6">
                <a:extLst>
                  <a:ext uri="{FF2B5EF4-FFF2-40B4-BE49-F238E27FC236}">
                    <a16:creationId xmlns:a16="http://schemas.microsoft.com/office/drawing/2014/main" id="{58001F74-1DAB-4B9D-8DF0-3AC45339727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17922" y="3889412"/>
              <a:ext cx="8965692" cy="2147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8622">
                      <a:extLst>
                        <a:ext uri="{9D8B030D-6E8A-4147-A177-3AD203B41FA5}">
                          <a16:colId xmlns:a16="http://schemas.microsoft.com/office/drawing/2014/main" val="1592010956"/>
                        </a:ext>
                      </a:extLst>
                    </a:gridCol>
                    <a:gridCol w="1397800">
                      <a:extLst>
                        <a:ext uri="{9D8B030D-6E8A-4147-A177-3AD203B41FA5}">
                          <a16:colId xmlns:a16="http://schemas.microsoft.com/office/drawing/2014/main" val="1658549310"/>
                        </a:ext>
                      </a:extLst>
                    </a:gridCol>
                    <a:gridCol w="1114743">
                      <a:extLst>
                        <a:ext uri="{9D8B030D-6E8A-4147-A177-3AD203B41FA5}">
                          <a16:colId xmlns:a16="http://schemas.microsoft.com/office/drawing/2014/main" val="1953017240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309950766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527326997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1772452085"/>
                        </a:ext>
                      </a:extLst>
                    </a:gridCol>
                  </a:tblGrid>
                  <a:tr h="495464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Facility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RHIC BES-II &amp; Fixed Target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SPS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NICA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FAIR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J-PARC HI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4051140"/>
                      </a:ext>
                    </a:extLst>
                  </a:tr>
                  <a:tr h="35162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Experiment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STAR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NA61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MPD &amp; BM@N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CBM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JHITS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8074200"/>
                      </a:ext>
                    </a:extLst>
                  </a:tr>
                  <a:tr h="274889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Start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2019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2009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2020-23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5951807"/>
                      </a:ext>
                    </a:extLst>
                  </a:tr>
                  <a:tr h="279823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Energy (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noProof="0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noProof="0" smtClean="0"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en-US" noProof="0"/>
                            <a:t>, GeV)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2.9-19.6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4.9-17.3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2.0-11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2.7-8.2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2.0-6.2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3372789"/>
                      </a:ext>
                    </a:extLst>
                  </a:tr>
                  <a:tr h="274889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100-1000 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100 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 kHz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 MHz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10-100 MHz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9232920"/>
                      </a:ext>
                    </a:extLst>
                  </a:tr>
                  <a:tr h="366519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Physics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noProof="0"/>
                            <a:t>Critical Point </a:t>
                          </a:r>
                          <a:br>
                            <a:rPr lang="en-US" sz="1000" noProof="0"/>
                          </a:br>
                          <a:r>
                            <a:rPr lang="en-US" sz="1000" noProof="0"/>
                            <a:t>Onset of Deconf.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noProof="0"/>
                            <a:t>Critical Point </a:t>
                          </a:r>
                          <a:br>
                            <a:rPr lang="en-US" sz="1000" noProof="0"/>
                          </a:br>
                          <a:r>
                            <a:rPr lang="en-US" sz="1000" noProof="0"/>
                            <a:t>Onset of Deconf.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noProof="0"/>
                            <a:t>Onset of Deconfinement</a:t>
                          </a:r>
                        </a:p>
                        <a:p>
                          <a:r>
                            <a:rPr lang="en-US" sz="1000" noProof="0"/>
                            <a:t>Compr. Hadronic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 of Deconfinement</a:t>
                          </a: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Compr. Hadronic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 of Deconfinement</a:t>
                          </a: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Matter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79792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rtalom helye 6">
                <a:extLst>
                  <a:ext uri="{FF2B5EF4-FFF2-40B4-BE49-F238E27FC236}">
                    <a16:creationId xmlns:a16="http://schemas.microsoft.com/office/drawing/2014/main" id="{58001F74-1DAB-4B9D-8DF0-3AC4533972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08631430"/>
                  </p:ext>
                </p:extLst>
              </p:nvPr>
            </p:nvGraphicFramePr>
            <p:xfrm>
              <a:off x="117922" y="3889412"/>
              <a:ext cx="8965692" cy="2147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8622">
                      <a:extLst>
                        <a:ext uri="{9D8B030D-6E8A-4147-A177-3AD203B41FA5}">
                          <a16:colId xmlns:a16="http://schemas.microsoft.com/office/drawing/2014/main" val="1592010956"/>
                        </a:ext>
                      </a:extLst>
                    </a:gridCol>
                    <a:gridCol w="1397800">
                      <a:extLst>
                        <a:ext uri="{9D8B030D-6E8A-4147-A177-3AD203B41FA5}">
                          <a16:colId xmlns:a16="http://schemas.microsoft.com/office/drawing/2014/main" val="1658549310"/>
                        </a:ext>
                      </a:extLst>
                    </a:gridCol>
                    <a:gridCol w="1114743">
                      <a:extLst>
                        <a:ext uri="{9D8B030D-6E8A-4147-A177-3AD203B41FA5}">
                          <a16:colId xmlns:a16="http://schemas.microsoft.com/office/drawing/2014/main" val="1953017240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309950766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527326997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1772452085"/>
                        </a:ext>
                      </a:extLst>
                    </a:gridCol>
                  </a:tblGrid>
                  <a:tr h="50292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Facility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RHIC BES-II &amp; Fixed Target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SPS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NICA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FAIR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J-PARC HI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4051140"/>
                      </a:ext>
                    </a:extLst>
                  </a:tr>
                  <a:tr h="35162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Experiment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STAR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NA61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MPD &amp; BM@N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CBM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JHITS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8074200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Start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2019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2009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2020-23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2025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5951807"/>
                      </a:ext>
                    </a:extLst>
                  </a:tr>
                  <a:tr h="3025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6" t="-382000" r="-425267" b="-23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2.9-19.6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4.9-17.3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2.0-11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2.7-8.2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2.0-6.2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3372789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100-1000 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100 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 kHz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 MHz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10-100 MHz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923292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Physics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noProof="0"/>
                            <a:t>Critical Point </a:t>
                          </a:r>
                          <a:br>
                            <a:rPr lang="en-US" sz="1000" noProof="0"/>
                          </a:br>
                          <a:r>
                            <a:rPr lang="en-US" sz="1000" noProof="0"/>
                            <a:t>Onset of Deconf.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noProof="0"/>
                            <a:t>Critical Point </a:t>
                          </a:r>
                          <a:br>
                            <a:rPr lang="en-US" sz="1000" noProof="0"/>
                          </a:br>
                          <a:r>
                            <a:rPr lang="en-US" sz="1000" noProof="0"/>
                            <a:t>Onset of Deconf.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noProof="0"/>
                            <a:t>Onset of Deconfinement</a:t>
                          </a:r>
                        </a:p>
                        <a:p>
                          <a:r>
                            <a:rPr lang="en-US" sz="1000" noProof="0"/>
                            <a:t>Compr. Hadronic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 of Deconfinement</a:t>
                          </a: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Compr. Hadronic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 of Deconfinement</a:t>
                          </a: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Matter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79792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Kép 9">
            <a:extLst>
              <a:ext uri="{FF2B5EF4-FFF2-40B4-BE49-F238E27FC236}">
                <a16:creationId xmlns:a16="http://schemas.microsoft.com/office/drawing/2014/main" id="{D3CFA8E4-E1C5-4AD1-8041-917F5C4D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4" y="1177526"/>
            <a:ext cx="3085400" cy="2633985"/>
          </a:xfrm>
          <a:prstGeom prst="rect">
            <a:avLst/>
          </a:prstGeom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4BA2DFE-92AA-1E66-B6AF-F6305604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E3C0EAF-82E6-AB84-5534-49FB2D0E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22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80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8D5B5-9356-6145-6D8F-A1A86341F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E73EBF-9B3E-9007-BCF1-62A3259B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9928F0-F23C-4906-4783-99EC89486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934351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Accelerators in general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Details of SPS, RHIC, LHC</a:t>
            </a:r>
          </a:p>
          <a:p>
            <a:pPr>
              <a:lnSpc>
                <a:spcPct val="250000"/>
              </a:lnSpc>
            </a:pPr>
            <a:r>
              <a:rPr lang="en-US" sz="2400" dirty="0"/>
              <a:t>Detectors in general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Some examples: PHENIX, STAR, CMS, NA61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F637AB3-3127-702C-B448-77A93255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Csanád (Eötvös U) @ Heavy ion physics lecture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BEFDB9DF-7917-E3F7-A3F0-AEF60FEE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23</a:t>
            </a:fld>
            <a:r>
              <a:rPr lang="en-US" sz="1000" dirty="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21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detectors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23435"/>
            <a:ext cx="8350369" cy="4881530"/>
          </a:xfrm>
        </p:spPr>
        <p:txBody>
          <a:bodyPr>
            <a:normAutofit/>
          </a:bodyPr>
          <a:lstStyle/>
          <a:p>
            <a:r>
              <a:rPr lang="en-US" u="sng" dirty="0"/>
              <a:t>Bubble chamber</a:t>
            </a:r>
            <a:r>
              <a:rPr lang="en-US" dirty="0"/>
              <a:t>: overheated fluid, bubble creation</a:t>
            </a:r>
          </a:p>
          <a:p>
            <a:r>
              <a:rPr lang="en-US" dirty="0"/>
              <a:t>Cloud chamber: supersaturated gas,</a:t>
            </a:r>
            <a:r>
              <a:rPr lang="hu-HU" dirty="0"/>
              <a:t> </a:t>
            </a:r>
            <a:r>
              <a:rPr lang="en-US" dirty="0"/>
              <a:t>condensation</a:t>
            </a:r>
          </a:p>
          <a:p>
            <a:r>
              <a:rPr lang="en-US" u="sng" dirty="0"/>
              <a:t>Ionization detector</a:t>
            </a:r>
            <a:r>
              <a:rPr lang="en-US" dirty="0"/>
              <a:t>: traversing particle</a:t>
            </a:r>
            <a:r>
              <a:rPr lang="hu-HU" dirty="0"/>
              <a:t> </a:t>
            </a:r>
            <a:r>
              <a:rPr lang="en-US" dirty="0"/>
              <a:t>ionizes gas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en-US" dirty="0"/>
              <a:t>Scintillator: luminescence, light detection</a:t>
            </a:r>
          </a:p>
          <a:p>
            <a:r>
              <a:rPr lang="en-US" dirty="0"/>
              <a:t>Semiconductor detectors: similar to CCD chip</a:t>
            </a:r>
          </a:p>
          <a:p>
            <a:r>
              <a:rPr lang="en-US" dirty="0"/>
              <a:t>Many Nobel prizes:</a:t>
            </a:r>
            <a:r>
              <a:rPr lang="hu-HU" dirty="0"/>
              <a:t> </a:t>
            </a:r>
            <a:r>
              <a:rPr lang="en-US" dirty="0"/>
              <a:t>Wilson, Glaser, </a:t>
            </a:r>
            <a:r>
              <a:rPr lang="en-US" dirty="0" err="1"/>
              <a:t>Charpak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94" y="1214807"/>
            <a:ext cx="2710781" cy="147948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43B7E08-3EF4-5346-F4B2-FF361E9530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932" y="2913529"/>
            <a:ext cx="7160688" cy="1753347"/>
          </a:xfrm>
          <a:prstGeom prst="rect">
            <a:avLst/>
          </a:prstGeom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BB0332F-ED74-64F1-B034-DF10C233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FB68342-6E0A-B749-67BD-AF45588F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24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24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EEA0A-B9EA-756F-C4FA-D580D97E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5F9B2F79-7EBD-A5FD-7BF3-C311ADBEA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160" tIns="46080" rIns="92160" bIns="46080" anchor="b">
            <a:normAutofit fontScale="90000"/>
          </a:bodyPr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/>
              <a:t>Event </a:t>
            </a:r>
            <a:r>
              <a:rPr lang="en-US" dirty="0" err="1"/>
              <a:t>characterisation</a:t>
            </a:r>
            <a:r>
              <a:rPr lang="hu-HU" dirty="0"/>
              <a:t> </a:t>
            </a:r>
            <a:r>
              <a:rPr lang="hu-HU" dirty="0" err="1"/>
              <a:t>objectives</a:t>
            </a:r>
            <a:endParaRPr lang="en-US" dirty="0"/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id="{3E12A00A-E859-63C9-BFA4-2B46C12E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68983"/>
            <a:ext cx="8350369" cy="4852256"/>
          </a:xfrm>
        </p:spPr>
        <p:txBody>
          <a:bodyPr/>
          <a:lstStyle/>
          <a:p>
            <a:r>
              <a:rPr lang="en-US" dirty="0"/>
              <a:t>When (</a:t>
            </a:r>
            <a:r>
              <a:rPr lang="en-US" dirty="0">
                <a:solidFill>
                  <a:schemeClr val="accent1"/>
                </a:solidFill>
              </a:rPr>
              <a:t>time zero</a:t>
            </a:r>
            <a:r>
              <a:rPr lang="en-US" dirty="0"/>
              <a:t>) and where (ve</a:t>
            </a: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dirty="0"/>
              <a:t>tex)</a:t>
            </a:r>
          </a:p>
          <a:p>
            <a:r>
              <a:rPr lang="en-US" dirty="0"/>
              <a:t>Overlap (</a:t>
            </a:r>
            <a:r>
              <a:rPr lang="en-US" dirty="0">
                <a:solidFill>
                  <a:schemeClr val="accent1"/>
                </a:solidFill>
              </a:rPr>
              <a:t>centrality</a:t>
            </a:r>
            <a:r>
              <a:rPr lang="en-US" dirty="0"/>
              <a:t>), number of participants (</a:t>
            </a:r>
            <a:r>
              <a:rPr lang="en-US" dirty="0" err="1">
                <a:solidFill>
                  <a:schemeClr val="accent1"/>
                </a:solidFill>
              </a:rPr>
              <a:t>N</a:t>
            </a:r>
            <a:r>
              <a:rPr lang="en-US" baseline="-25000" dirty="0" err="1">
                <a:solidFill>
                  <a:schemeClr val="accent1"/>
                </a:solidFill>
              </a:rPr>
              <a:t>part</a:t>
            </a:r>
            <a:r>
              <a:rPr lang="en-US" dirty="0"/>
              <a:t>)</a:t>
            </a:r>
          </a:p>
          <a:p>
            <a:r>
              <a:rPr lang="en-US" dirty="0"/>
              <a:t>Orientation with respect to overlap (</a:t>
            </a:r>
            <a:r>
              <a:rPr lang="en-US" dirty="0">
                <a:solidFill>
                  <a:schemeClr val="accent1"/>
                </a:solidFill>
              </a:rPr>
              <a:t>reaction plane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F77F0B70-8EFA-34FA-F094-654E0D5CBE59}"/>
              </a:ext>
            </a:extLst>
          </p:cNvPr>
          <p:cNvGrpSpPr>
            <a:grpSpLocks/>
          </p:cNvGrpSpPr>
          <p:nvPr/>
        </p:nvGrpSpPr>
        <p:grpSpPr bwMode="auto">
          <a:xfrm>
            <a:off x="1615313" y="2753709"/>
            <a:ext cx="6089110" cy="1616670"/>
            <a:chOff x="657" y="1616"/>
            <a:chExt cx="4400" cy="1281"/>
          </a:xfrm>
        </p:grpSpPr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B2806AB-0E24-402B-5175-FDE13A043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2432"/>
              <a:ext cx="1134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Central Au+Au</a:t>
              </a:r>
            </a:p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N</a:t>
              </a:r>
              <a:r>
                <a:rPr lang="en-US" sz="1600" baseline="-25000"/>
                <a:t>part</a:t>
              </a:r>
              <a:r>
                <a:rPr lang="en-US" sz="1600"/>
                <a:t>~300</a:t>
              </a: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6131C9F3-5C55-685C-FC29-5ABE48369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1619"/>
              <a:ext cx="864" cy="795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CDBAB457-066C-6FDA-C0C1-ED422DB50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" y="1619"/>
              <a:ext cx="864" cy="795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F8A56149-4A4E-D34B-6EC9-7C32B4486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" y="1663"/>
              <a:ext cx="576" cy="708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B07CA212-75E7-118A-B7DD-97602EDE8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63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B33C800-F4AD-A780-92BD-4B5E9109B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4" y="163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8AB37582-9750-4CDD-2213-7B6A90E67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4" y="1769"/>
              <a:ext cx="336" cy="532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7CA5EE9C-7BB1-1651-F6E3-B4532B7CD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61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4AF3FEEC-3E21-3BB0-6B44-63DB71F53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" y="2036"/>
              <a:ext cx="244" cy="210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B5A2D21A-C914-488D-B5F5-D098C6ED8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" y="2036"/>
              <a:ext cx="244" cy="215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04D00F1E-4528-56E7-5CFC-AB38F7837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2115"/>
              <a:ext cx="181" cy="13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EFD58742-27CB-1325-04BC-78C031FAC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2115"/>
              <a:ext cx="136" cy="136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62FA3C52-A5B1-110E-C3D9-5C97DD4AA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2115"/>
              <a:ext cx="181" cy="13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7" name="Text Box 27">
              <a:extLst>
                <a:ext uri="{FF2B5EF4-FFF2-40B4-BE49-F238E27FC236}">
                  <a16:creationId xmlns:a16="http://schemas.microsoft.com/office/drawing/2014/main" id="{D9478013-CC57-7452-40C6-0E8AC8F2D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432"/>
              <a:ext cx="136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Peripheral Au+Au</a:t>
              </a:r>
            </a:p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N</a:t>
              </a:r>
              <a:r>
                <a:rPr lang="en-US" sz="1600" baseline="-25000"/>
                <a:t>part</a:t>
              </a:r>
              <a:r>
                <a:rPr lang="en-US" sz="1600"/>
                <a:t>~50</a:t>
              </a:r>
            </a:p>
          </p:txBody>
        </p:sp>
        <p:sp>
          <p:nvSpPr>
            <p:cNvPr id="18" name="Text Box 28">
              <a:extLst>
                <a:ext uri="{FF2B5EF4-FFF2-40B4-BE49-F238E27FC236}">
                  <a16:creationId xmlns:a16="http://schemas.microsoft.com/office/drawing/2014/main" id="{DA7BBE96-9BEF-12C9-1E94-834C680BD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432"/>
              <a:ext cx="54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d+Au</a:t>
              </a:r>
            </a:p>
          </p:txBody>
        </p:sp>
        <p:sp>
          <p:nvSpPr>
            <p:cNvPr id="19" name="Text Box 29">
              <a:extLst>
                <a:ext uri="{FF2B5EF4-FFF2-40B4-BE49-F238E27FC236}">
                  <a16:creationId xmlns:a16="http://schemas.microsoft.com/office/drawing/2014/main" id="{3A4C76D5-DFCF-5260-8437-A1BACDE1B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" y="2432"/>
              <a:ext cx="409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p+p</a:t>
              </a:r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id="{8F8BAC28-4D8E-9A39-CCA0-B1B1B7D6104C}"/>
              </a:ext>
            </a:extLst>
          </p:cNvPr>
          <p:cNvGrpSpPr>
            <a:grpSpLocks/>
          </p:cNvGrpSpPr>
          <p:nvPr/>
        </p:nvGrpSpPr>
        <p:grpSpPr bwMode="auto">
          <a:xfrm>
            <a:off x="2276077" y="4455369"/>
            <a:ext cx="3033402" cy="1518598"/>
            <a:chOff x="1595" y="3101"/>
            <a:chExt cx="2086" cy="1044"/>
          </a:xfrm>
        </p:grpSpPr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3CB5B1EE-4207-F71E-90CA-B32B13D6E9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49941">
              <a:off x="1782" y="3334"/>
              <a:ext cx="864" cy="811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AE84F8CD-BD7E-92C4-7A3D-A154736A25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49941">
              <a:off x="2298" y="3219"/>
              <a:ext cx="864" cy="811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55CFC4C5-5158-DAF2-8B98-AE7E87206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49941">
              <a:off x="2308" y="3412"/>
              <a:ext cx="336" cy="543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63629687-FC0D-F01D-7EF3-5C34E08348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0060" flipV="1">
              <a:off x="2472" y="3612"/>
              <a:ext cx="627" cy="1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A9B44C84-8C78-CF20-6C26-AE1253B2A9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0060" flipV="1">
              <a:off x="1595" y="3204"/>
              <a:ext cx="2015" cy="8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2577CEBD-3E21-77FB-8E90-438B6006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850059">
              <a:off x="2607" y="3250"/>
              <a:ext cx="107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marL="331788" indent="-331788">
                <a:spcBef>
                  <a:spcPts val="1500"/>
                </a:spcBef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/>
                <a:t>Reaction Plane</a:t>
              </a:r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0CB6DFB8-6D06-54BB-F649-5640D8F069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0060" flipH="1" flipV="1">
              <a:off x="2423" y="3101"/>
              <a:ext cx="91" cy="5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8" name="Kép 27">
            <a:extLst>
              <a:ext uri="{FF2B5EF4-FFF2-40B4-BE49-F238E27FC236}">
                <a16:creationId xmlns:a16="http://schemas.microsoft.com/office/drawing/2014/main" id="{D849A51F-3B6F-7215-29D7-706EBC8CC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12275" r="12165" b="16661"/>
          <a:stretch/>
        </p:blipFill>
        <p:spPr>
          <a:xfrm rot="20488916">
            <a:off x="6341651" y="4695532"/>
            <a:ext cx="1821088" cy="1395416"/>
          </a:xfrm>
          <a:prstGeom prst="rect">
            <a:avLst/>
          </a:prstGeom>
        </p:spPr>
      </p:pic>
      <p:sp>
        <p:nvSpPr>
          <p:cNvPr id="30" name="Text Box 4">
            <a:extLst>
              <a:ext uri="{FF2B5EF4-FFF2-40B4-BE49-F238E27FC236}">
                <a16:creationId xmlns:a16="http://schemas.microsoft.com/office/drawing/2014/main" id="{15D320D5-B6C4-2900-142F-480CF6527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0503" y="4261163"/>
            <a:ext cx="156933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31788" indent="-331788" algn="ctr">
              <a:buClr>
                <a:srgbClr val="0000FF"/>
              </a:buClr>
              <a:buSzPct val="62000"/>
              <a:buFont typeface="Monotype Sort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en-US" sz="1600"/>
              <a:t>Reality</a:t>
            </a:r>
          </a:p>
        </p:txBody>
      </p:sp>
      <p:sp>
        <p:nvSpPr>
          <p:cNvPr id="31" name="Élőláb helye 30">
            <a:extLst>
              <a:ext uri="{FF2B5EF4-FFF2-40B4-BE49-F238E27FC236}">
                <a16:creationId xmlns:a16="http://schemas.microsoft.com/office/drawing/2014/main" id="{B0F0CA2F-69C1-BC6D-FD66-EC9A6B2A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32" name="Dia számának helye 31">
            <a:extLst>
              <a:ext uri="{FF2B5EF4-FFF2-40B4-BE49-F238E27FC236}">
                <a16:creationId xmlns:a16="http://schemas.microsoft.com/office/drawing/2014/main" id="{77F060A0-C376-ABE1-B2C4-B4131CC5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25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37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36BF9-5268-5879-3997-191A017E3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FF4B319-8E4E-B6F5-5AE3-153B63FFE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3246" y="588856"/>
            <a:ext cx="8350369" cy="4980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4000" dirty="0"/>
              <a:t>Time </a:t>
            </a:r>
            <a:r>
              <a:rPr lang="hu-HU" sz="4000" dirty="0" err="1"/>
              <a:t>zero</a:t>
            </a:r>
            <a:r>
              <a:rPr lang="hu-HU" sz="4000" dirty="0"/>
              <a:t> &amp; </a:t>
            </a:r>
            <a:r>
              <a:rPr lang="hu-HU" sz="4000" dirty="0" err="1"/>
              <a:t>vertex</a:t>
            </a:r>
            <a:r>
              <a:rPr lang="hu-HU" sz="4000" dirty="0"/>
              <a:t> </a:t>
            </a:r>
            <a:r>
              <a:rPr lang="hu-HU" sz="4000" dirty="0" err="1"/>
              <a:t>determination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95E2D14D-C05D-D2A2-54F9-3459C58210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BBC at </a:t>
                </a:r>
                <a14:m>
                  <m:oMath xmlns:m="http://schemas.openxmlformats.org/officeDocument/2006/math"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≈3−4</m:t>
                    </m:r>
                  </m:oMath>
                </a14:m>
                <a:r>
                  <a:rPr lang="hu-HU" dirty="0"/>
                  <a:t>, </a:t>
                </a:r>
                <a:r>
                  <a:rPr lang="hu-HU" dirty="0" err="1"/>
                  <a:t>charged</a:t>
                </a:r>
                <a:r>
                  <a:rPr lang="hu-HU" dirty="0"/>
                  <a:t> </a:t>
                </a:r>
                <a:r>
                  <a:rPr lang="hu-HU" dirty="0" err="1"/>
                  <a:t>particles</a:t>
                </a:r>
                <a:endParaRPr lang="hu-HU" dirty="0"/>
              </a:p>
              <a:p>
                <a:pPr lvl="1"/>
                <a:r>
                  <a:rPr lang="hu-HU" dirty="0" err="1"/>
                  <a:t>Event</a:t>
                </a:r>
                <a:r>
                  <a:rPr lang="hu-HU" dirty="0"/>
                  <a:t> </a:t>
                </a:r>
                <a:r>
                  <a:rPr lang="hu-HU" dirty="0" err="1"/>
                  <a:t>activity</a:t>
                </a:r>
                <a:endParaRPr lang="en-US" dirty="0"/>
              </a:p>
              <a:p>
                <a:r>
                  <a:rPr lang="en-US" dirty="0"/>
                  <a:t>ZDC a</a:t>
                </a:r>
                <a:r>
                  <a:rPr lang="hu-HU" dirty="0"/>
                  <a:t>t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≈∞</m:t>
                    </m:r>
                  </m:oMath>
                </a14:m>
                <a:r>
                  <a:rPr lang="hu-HU" dirty="0"/>
                  <a:t>, eva</a:t>
                </a:r>
                <a:r>
                  <a:rPr lang="en-US" dirty="0" err="1"/>
                  <a:t>porating</a:t>
                </a:r>
                <a:r>
                  <a:rPr lang="en-US" dirty="0"/>
                  <a:t> neutrons</a:t>
                </a:r>
                <a:endParaRPr lang="hu-HU" dirty="0"/>
              </a:p>
              <a:p>
                <a:pPr lvl="1"/>
                <a:r>
                  <a:rPr lang="hu-HU" dirty="0" err="1"/>
                  <a:t>Spectator</a:t>
                </a:r>
                <a:r>
                  <a:rPr lang="hu-HU" dirty="0"/>
                  <a:t> </a:t>
                </a:r>
                <a:r>
                  <a:rPr lang="hu-HU" dirty="0" err="1"/>
                  <a:t>size</a:t>
                </a:r>
                <a:endParaRPr lang="en-US" dirty="0"/>
              </a:p>
              <a:p>
                <a:r>
                  <a:rPr lang="en-US" dirty="0"/>
                  <a:t>Time zero from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Vertex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95E2D14D-C05D-D2A2-54F9-3459C58210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7513" name="Text Box 9">
            <a:extLst>
              <a:ext uri="{FF2B5EF4-FFF2-40B4-BE49-F238E27FC236}">
                <a16:creationId xmlns:a16="http://schemas.microsoft.com/office/drawing/2014/main" id="{776CD0CF-ED70-DC1D-9C8A-B1745D695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4323509"/>
            <a:ext cx="900113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sz="1800">
                <a:ea typeface="ＭＳ Ｐゴシック" pitchFamily="50" charset="-128"/>
              </a:rPr>
              <a:t>North</a:t>
            </a:r>
          </a:p>
        </p:txBody>
      </p:sp>
      <p:sp>
        <p:nvSpPr>
          <p:cNvPr id="277514" name="Text Box 10">
            <a:extLst>
              <a:ext uri="{FF2B5EF4-FFF2-40B4-BE49-F238E27FC236}">
                <a16:creationId xmlns:a16="http://schemas.microsoft.com/office/drawing/2014/main" id="{A86610CD-2882-3280-0C2A-95140F58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323509"/>
            <a:ext cx="900112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sz="1800">
                <a:ea typeface="ＭＳ Ｐゴシック" pitchFamily="50" charset="-128"/>
              </a:rPr>
              <a:t>South</a:t>
            </a:r>
          </a:p>
        </p:txBody>
      </p:sp>
      <p:sp>
        <p:nvSpPr>
          <p:cNvPr id="277516" name="Text Box 12">
            <a:extLst>
              <a:ext uri="{FF2B5EF4-FFF2-40B4-BE49-F238E27FC236}">
                <a16:creationId xmlns:a16="http://schemas.microsoft.com/office/drawing/2014/main" id="{1FCCF7E9-6B51-B205-CE69-85707CFC6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5285534"/>
            <a:ext cx="2159000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1" lang="en-US" altLang="ja-JP" sz="1800">
              <a:ea typeface="ＭＳ Ｐゴシック" pitchFamily="50" charset="-128"/>
            </a:endParaRPr>
          </a:p>
        </p:txBody>
      </p:sp>
      <p:sp>
        <p:nvSpPr>
          <p:cNvPr id="85000" name="Rectangle 13">
            <a:extLst>
              <a:ext uri="{FF2B5EF4-FFF2-40B4-BE49-F238E27FC236}">
                <a16:creationId xmlns:a16="http://schemas.microsoft.com/office/drawing/2014/main" id="{9FD26767-D3FE-07D1-8C5B-C83D180C3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3571875"/>
            <a:ext cx="89646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77518" name="Oval 14">
            <a:extLst>
              <a:ext uri="{FF2B5EF4-FFF2-40B4-BE49-F238E27FC236}">
                <a16:creationId xmlns:a16="http://schemas.microsoft.com/office/drawing/2014/main" id="{3E5F8E3F-A78E-6BD1-AE20-515D73AE5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450" y="4415465"/>
            <a:ext cx="259766" cy="519351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77519" name="Oval 15">
            <a:extLst>
              <a:ext uri="{FF2B5EF4-FFF2-40B4-BE49-F238E27FC236}">
                <a16:creationId xmlns:a16="http://schemas.microsoft.com/office/drawing/2014/main" id="{8146B908-C5CF-AC7C-5159-056FA931B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4488" y="4417052"/>
            <a:ext cx="259766" cy="519351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85003" name="Line 17">
            <a:extLst>
              <a:ext uri="{FF2B5EF4-FFF2-40B4-BE49-F238E27FC236}">
                <a16:creationId xmlns:a16="http://schemas.microsoft.com/office/drawing/2014/main" id="{CAF5E194-F09F-FA29-D216-12C727F08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50" y="4674346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5004" name="Rectangle 18">
            <a:extLst>
              <a:ext uri="{FF2B5EF4-FFF2-40B4-BE49-F238E27FC236}">
                <a16:creationId xmlns:a16="http://schemas.microsoft.com/office/drawing/2014/main" id="{F41D047A-5A48-ACD8-0794-9E57C451A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4242172"/>
            <a:ext cx="404813" cy="828000"/>
          </a:xfrm>
          <a:prstGeom prst="rect">
            <a:avLst/>
          </a:prstGeom>
          <a:solidFill>
            <a:srgbClr val="2DD233"/>
          </a:solidFill>
          <a:ln w="190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85005" name="Rectangle 19">
            <a:extLst>
              <a:ext uri="{FF2B5EF4-FFF2-40B4-BE49-F238E27FC236}">
                <a16:creationId xmlns:a16="http://schemas.microsoft.com/office/drawing/2014/main" id="{C40C818B-1D9B-A6E6-649A-26655338A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263" y="4233207"/>
            <a:ext cx="404812" cy="828000"/>
          </a:xfrm>
          <a:prstGeom prst="rect">
            <a:avLst/>
          </a:prstGeom>
          <a:solidFill>
            <a:srgbClr val="2DD233"/>
          </a:solidFill>
          <a:ln w="190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85006" name="Line 20">
            <a:extLst>
              <a:ext uri="{FF2B5EF4-FFF2-40B4-BE49-F238E27FC236}">
                <a16:creationId xmlns:a16="http://schemas.microsoft.com/office/drawing/2014/main" id="{3B4D2FA5-2675-9647-B885-8298421BD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3425" y="4088559"/>
            <a:ext cx="0" cy="1214437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85007" name="Line 21">
            <a:extLst>
              <a:ext uri="{FF2B5EF4-FFF2-40B4-BE49-F238E27FC236}">
                <a16:creationId xmlns:a16="http://schemas.microsoft.com/office/drawing/2014/main" id="{79B4AECB-CB68-CF82-51B1-CEE474B03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4813" y="4275884"/>
            <a:ext cx="287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5008" name="Line 22">
            <a:extLst>
              <a:ext uri="{FF2B5EF4-FFF2-40B4-BE49-F238E27FC236}">
                <a16:creationId xmlns:a16="http://schemas.microsoft.com/office/drawing/2014/main" id="{87BB8524-1EF7-3EDD-22F1-28EB28B07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4538" y="4275884"/>
            <a:ext cx="287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77527" name="Text Box 23">
            <a:extLst>
              <a:ext uri="{FF2B5EF4-FFF2-40B4-BE49-F238E27FC236}">
                <a16:creationId xmlns:a16="http://schemas.microsoft.com/office/drawing/2014/main" id="{FC8FDB46-70D0-249D-2E03-8AFEC9505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3818684"/>
            <a:ext cx="765175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sz="1800" i="1">
                <a:ea typeface="ＭＳ Ｐゴシック" pitchFamily="50" charset="-128"/>
              </a:rPr>
              <a:t>L</a:t>
            </a:r>
          </a:p>
        </p:txBody>
      </p:sp>
      <p:sp>
        <p:nvSpPr>
          <p:cNvPr id="277528" name="Text Box 24">
            <a:extLst>
              <a:ext uri="{FF2B5EF4-FFF2-40B4-BE49-F238E27FC236}">
                <a16:creationId xmlns:a16="http://schemas.microsoft.com/office/drawing/2014/main" id="{2C814546-38C1-78E8-FCA1-AAD2D826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863" y="3818684"/>
            <a:ext cx="765175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sz="1800" i="1">
                <a:ea typeface="ＭＳ Ｐゴシック" pitchFamily="50" charset="-128"/>
              </a:rPr>
              <a:t>L</a:t>
            </a:r>
          </a:p>
        </p:txBody>
      </p:sp>
      <p:sp>
        <p:nvSpPr>
          <p:cNvPr id="277530" name="Line 26">
            <a:extLst>
              <a:ext uri="{FF2B5EF4-FFF2-40B4-BE49-F238E27FC236}">
                <a16:creationId xmlns:a16="http://schemas.microsoft.com/office/drawing/2014/main" id="{12BCABF2-2EED-8370-5184-A20839B3F3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675934"/>
            <a:ext cx="2654300" cy="277813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endParaRPr lang="hu-HU"/>
          </a:p>
        </p:txBody>
      </p:sp>
      <p:sp>
        <p:nvSpPr>
          <p:cNvPr id="277531" name="Line 27">
            <a:extLst>
              <a:ext uri="{FF2B5EF4-FFF2-40B4-BE49-F238E27FC236}">
                <a16:creationId xmlns:a16="http://schemas.microsoft.com/office/drawing/2014/main" id="{4C02CF56-4A32-AAF3-B9E9-2B2E140CFF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98538" y="4361609"/>
            <a:ext cx="4051300" cy="314325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77532" name="Text Box 28">
            <a:extLst>
              <a:ext uri="{FF2B5EF4-FFF2-40B4-BE49-F238E27FC236}">
                <a16:creationId xmlns:a16="http://schemas.microsoft.com/office/drawing/2014/main" id="{05A32EEE-3767-3C92-046E-F27F557AF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5299821"/>
            <a:ext cx="765175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i="1">
                <a:ea typeface="ＭＳ Ｐゴシック" pitchFamily="50" charset="-128"/>
              </a:rPr>
              <a:t>T</a:t>
            </a:r>
            <a:r>
              <a:rPr kumimoji="1" lang="en-US" altLang="ja-JP" i="1" baseline="-25000">
                <a:ea typeface="ＭＳ Ｐゴシック" pitchFamily="50" charset="-128"/>
              </a:rPr>
              <a:t>N</a:t>
            </a:r>
            <a:endParaRPr kumimoji="1" lang="en-US" altLang="ja-JP" i="1">
              <a:ea typeface="ＭＳ Ｐゴシック" pitchFamily="50" charset="-128"/>
            </a:endParaRPr>
          </a:p>
        </p:txBody>
      </p:sp>
      <p:sp>
        <p:nvSpPr>
          <p:cNvPr id="277533" name="Text Box 29">
            <a:extLst>
              <a:ext uri="{FF2B5EF4-FFF2-40B4-BE49-F238E27FC236}">
                <a16:creationId xmlns:a16="http://schemas.microsoft.com/office/drawing/2014/main" id="{B15964BC-5461-EA5D-BFA2-D96E72A2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5306171"/>
            <a:ext cx="765175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i="1">
                <a:ea typeface="ＭＳ Ｐゴシック" pitchFamily="50" charset="-128"/>
              </a:rPr>
              <a:t>T</a:t>
            </a:r>
            <a:r>
              <a:rPr kumimoji="1" lang="en-US" altLang="ja-JP" i="1" baseline="-25000">
                <a:ea typeface="ＭＳ Ｐゴシック" pitchFamily="50" charset="-128"/>
              </a:rPr>
              <a:t>S</a:t>
            </a:r>
            <a:endParaRPr kumimoji="1" lang="en-US" altLang="ja-JP" i="1">
              <a:ea typeface="ＭＳ Ｐゴシック" pitchFamily="50" charset="-128"/>
            </a:endParaRPr>
          </a:p>
        </p:txBody>
      </p:sp>
      <p:sp>
        <p:nvSpPr>
          <p:cNvPr id="277534" name="Line 30">
            <a:extLst>
              <a:ext uri="{FF2B5EF4-FFF2-40B4-BE49-F238E27FC236}">
                <a16:creationId xmlns:a16="http://schemas.microsoft.com/office/drawing/2014/main" id="{8334B9B2-6372-627E-8D21-543E49F9CE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509" y="4675934"/>
            <a:ext cx="4176715" cy="306013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endParaRPr lang="hu-HU"/>
          </a:p>
        </p:txBody>
      </p:sp>
      <p:sp>
        <p:nvSpPr>
          <p:cNvPr id="277535" name="Line 31">
            <a:extLst>
              <a:ext uri="{FF2B5EF4-FFF2-40B4-BE49-F238E27FC236}">
                <a16:creationId xmlns:a16="http://schemas.microsoft.com/office/drawing/2014/main" id="{ED6F212D-7A13-2F0C-0C7F-5626139BD5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19713" y="4361609"/>
            <a:ext cx="2790825" cy="314325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277536" name="Oval 32">
            <a:extLst>
              <a:ext uri="{FF2B5EF4-FFF2-40B4-BE49-F238E27FC236}">
                <a16:creationId xmlns:a16="http://schemas.microsoft.com/office/drawing/2014/main" id="{5468D5BF-CAA3-49AF-3F35-07C4EFDB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4417052"/>
            <a:ext cx="449262" cy="519351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hu-HU"/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70E18E96-6B5A-F3DF-0B09-153C8E08255B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4955334"/>
            <a:ext cx="4176713" cy="1104900"/>
            <a:chOff x="2381" y="3012"/>
            <a:chExt cx="2087" cy="696"/>
          </a:xfrm>
        </p:grpSpPr>
        <p:sp>
          <p:nvSpPr>
            <p:cNvPr id="277529" name="AutoShape 25">
              <a:extLst>
                <a:ext uri="{FF2B5EF4-FFF2-40B4-BE49-F238E27FC236}">
                  <a16:creationId xmlns:a16="http://schemas.microsoft.com/office/drawing/2014/main" id="{ED3DBC2C-27FC-1627-F729-72693B383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012"/>
              <a:ext cx="2087" cy="377"/>
            </a:xfrm>
            <a:prstGeom prst="upArrowCallout">
              <a:avLst>
                <a:gd name="adj1" fmla="val 24426"/>
                <a:gd name="adj2" fmla="val 25132"/>
                <a:gd name="adj3" fmla="val 24157"/>
                <a:gd name="adj4" fmla="val 61514"/>
              </a:avLst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kumimoji="1" lang="en-US" altLang="ja-JP" sz="1800">
                  <a:ea typeface="ＭＳ Ｐゴシック" pitchFamily="50" charset="-128"/>
                </a:rPr>
                <a:t>Vertex position</a:t>
              </a:r>
              <a:r>
                <a:rPr kumimoji="1" lang="hu-HU" altLang="ja-JP" sz="1800"/>
                <a:t>: (</a:t>
              </a:r>
              <a:r>
                <a:rPr kumimoji="1" lang="en-US" altLang="ja-JP" sz="1800">
                  <a:ea typeface="ＭＳ Ｐゴシック" pitchFamily="50" charset="-128"/>
                </a:rPr>
                <a:t>T</a:t>
              </a:r>
              <a:r>
                <a:rPr kumimoji="1" lang="hu-HU" altLang="ja-JP" sz="1800" baseline="-25000"/>
                <a:t>S</a:t>
              </a:r>
              <a:r>
                <a:rPr kumimoji="1" lang="hu-HU" altLang="ja-JP" sz="1800"/>
                <a:t>-</a:t>
              </a:r>
              <a:r>
                <a:rPr kumimoji="1" lang="en-US" altLang="ja-JP" sz="1800">
                  <a:ea typeface="ＭＳ Ｐゴシック" pitchFamily="50" charset="-128"/>
                </a:rPr>
                <a:t>T</a:t>
              </a:r>
              <a:r>
                <a:rPr kumimoji="1" lang="hu-HU" altLang="ja-JP" sz="1800" baseline="-25000"/>
                <a:t>N</a:t>
              </a:r>
              <a:r>
                <a:rPr kumimoji="1" lang="hu-HU" altLang="ja-JP" sz="1800"/>
                <a:t>) </a:t>
              </a:r>
              <a:r>
                <a:rPr kumimoji="1" lang="hu-HU" altLang="ja-JP" sz="1800">
                  <a:sym typeface="Symbol" pitchFamily="18" charset="2"/>
                </a:rPr>
                <a:t> </a:t>
              </a:r>
              <a:r>
                <a:rPr kumimoji="1" lang="hu-HU" altLang="ja-JP" sz="1800"/>
                <a:t>c/2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277538" name="Text Box 34">
              <a:extLst>
                <a:ext uri="{FF2B5EF4-FFF2-40B4-BE49-F238E27FC236}">
                  <a16:creationId xmlns:a16="http://schemas.microsoft.com/office/drawing/2014/main" id="{5A05D810-9BF2-DBC5-9C1E-0B5891E95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3475"/>
              <a:ext cx="1633" cy="23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u-HU" sz="1800"/>
                <a:t>Time zero</a:t>
              </a:r>
              <a:r>
                <a:rPr lang="hu-HU" sz="1800">
                  <a:sym typeface="Wingdings" pitchFamily="2" charset="2"/>
                </a:rPr>
                <a:t>: (</a:t>
              </a:r>
              <a:r>
                <a:rPr lang="hu-HU" sz="1800"/>
                <a:t>T</a:t>
              </a:r>
              <a:r>
                <a:rPr lang="hu-HU" sz="1800" baseline="-25000"/>
                <a:t>N</a:t>
              </a:r>
              <a:r>
                <a:rPr lang="hu-HU" sz="1800"/>
                <a:t>+T</a:t>
              </a:r>
              <a:r>
                <a:rPr lang="hu-HU" sz="1800" baseline="-25000"/>
                <a:t>S</a:t>
              </a:r>
              <a:r>
                <a:rPr lang="hu-HU" sz="1800"/>
                <a:t>)/2 – L/c</a:t>
              </a:r>
            </a:p>
          </p:txBody>
        </p:sp>
      </p:grpSp>
      <p:pic>
        <p:nvPicPr>
          <p:cNvPr id="85019" name="Picture 36" descr="Phenix_2008">
            <a:extLst>
              <a:ext uri="{FF2B5EF4-FFF2-40B4-BE49-F238E27FC236}">
                <a16:creationId xmlns:a16="http://schemas.microsoft.com/office/drawing/2014/main" id="{B2EDB7C9-F7D1-EE30-12A1-B03E6F07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075" y="1484313"/>
            <a:ext cx="3971925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0" name="Oval 37">
            <a:extLst>
              <a:ext uri="{FF2B5EF4-FFF2-40B4-BE49-F238E27FC236}">
                <a16:creationId xmlns:a16="http://schemas.microsoft.com/office/drawing/2014/main" id="{B6C4D551-BA4D-A8FB-9461-64679F5A3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2687638"/>
            <a:ext cx="144463" cy="144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85021" name="Oval 38">
            <a:extLst>
              <a:ext uri="{FF2B5EF4-FFF2-40B4-BE49-F238E27FC236}">
                <a16:creationId xmlns:a16="http://schemas.microsoft.com/office/drawing/2014/main" id="{51875DF8-1384-01DC-F173-6932BEE7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600" y="2682875"/>
            <a:ext cx="144463" cy="144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cxnSp>
        <p:nvCxnSpPr>
          <p:cNvPr id="85022" name="AutoShape 39">
            <a:extLst>
              <a:ext uri="{FF2B5EF4-FFF2-40B4-BE49-F238E27FC236}">
                <a16:creationId xmlns:a16="http://schemas.microsoft.com/office/drawing/2014/main" id="{73E5F7F3-5B66-34A0-62A2-14FB1C559DE6}"/>
              </a:ext>
            </a:extLst>
          </p:cNvPr>
          <p:cNvCxnSpPr>
            <a:cxnSpLocks noChangeShapeType="1"/>
            <a:stCxn id="85004" idx="0"/>
            <a:endCxn id="85020" idx="3"/>
          </p:cNvCxnSpPr>
          <p:nvPr/>
        </p:nvCxnSpPr>
        <p:spPr bwMode="auto">
          <a:xfrm flipV="1">
            <a:off x="1472407" y="2810944"/>
            <a:ext cx="5270224" cy="143122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5023" name="AutoShape 40">
            <a:extLst>
              <a:ext uri="{FF2B5EF4-FFF2-40B4-BE49-F238E27FC236}">
                <a16:creationId xmlns:a16="http://schemas.microsoft.com/office/drawing/2014/main" id="{396F00D8-A81E-EC57-F002-2C48453523F4}"/>
              </a:ext>
            </a:extLst>
          </p:cNvPr>
          <p:cNvCxnSpPr>
            <a:cxnSpLocks noChangeShapeType="1"/>
            <a:stCxn id="85005" idx="0"/>
            <a:endCxn id="85021" idx="5"/>
          </p:cNvCxnSpPr>
          <p:nvPr/>
        </p:nvCxnSpPr>
        <p:spPr bwMode="auto">
          <a:xfrm flipH="1" flipV="1">
            <a:off x="7463907" y="2806182"/>
            <a:ext cx="172762" cy="14270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85024" name="Oval 42">
            <a:extLst>
              <a:ext uri="{FF2B5EF4-FFF2-40B4-BE49-F238E27FC236}">
                <a16:creationId xmlns:a16="http://schemas.microsoft.com/office/drawing/2014/main" id="{AC8E6238-953D-E236-47C9-97917440D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2674938"/>
            <a:ext cx="144463" cy="144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85025" name="Oval 43">
            <a:extLst>
              <a:ext uri="{FF2B5EF4-FFF2-40B4-BE49-F238E27FC236}">
                <a16:creationId xmlns:a16="http://schemas.microsoft.com/office/drawing/2014/main" id="{4CD4453F-BBBC-4D26-89B9-909CB53E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2238" y="2684463"/>
            <a:ext cx="144462" cy="144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cxnSp>
        <p:nvCxnSpPr>
          <p:cNvPr id="85026" name="AutoShape 44">
            <a:extLst>
              <a:ext uri="{FF2B5EF4-FFF2-40B4-BE49-F238E27FC236}">
                <a16:creationId xmlns:a16="http://schemas.microsoft.com/office/drawing/2014/main" id="{E713FAB1-49E9-718C-864C-8D6B31B7DAF7}"/>
              </a:ext>
            </a:extLst>
          </p:cNvPr>
          <p:cNvCxnSpPr>
            <a:cxnSpLocks noChangeShapeType="1"/>
            <a:stCxn id="85004" idx="0"/>
            <a:endCxn id="85024" idx="3"/>
          </p:cNvCxnSpPr>
          <p:nvPr/>
        </p:nvCxnSpPr>
        <p:spPr bwMode="auto">
          <a:xfrm flipV="1">
            <a:off x="1472407" y="2798244"/>
            <a:ext cx="3698599" cy="144392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5027" name="AutoShape 45">
            <a:extLst>
              <a:ext uri="{FF2B5EF4-FFF2-40B4-BE49-F238E27FC236}">
                <a16:creationId xmlns:a16="http://schemas.microsoft.com/office/drawing/2014/main" id="{1F3DC5DF-5E6E-84F7-A11C-7D1180E7BE6B}"/>
              </a:ext>
            </a:extLst>
          </p:cNvPr>
          <p:cNvCxnSpPr>
            <a:cxnSpLocks noChangeShapeType="1"/>
            <a:stCxn id="85005" idx="0"/>
            <a:endCxn id="85025" idx="3"/>
          </p:cNvCxnSpPr>
          <p:nvPr/>
        </p:nvCxnSpPr>
        <p:spPr bwMode="auto">
          <a:xfrm flipV="1">
            <a:off x="7636669" y="2807769"/>
            <a:ext cx="1396725" cy="14254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8CBCF14-2B49-0055-3D05-B61B0758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BE314C4-1D72-9B3A-E3B3-262005E6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26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0.59063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43785 -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7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7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8" grpId="0" animBg="1"/>
      <p:bldP spid="277519" grpId="0" animBg="1"/>
      <p:bldP spid="277530" grpId="0" animBg="1"/>
      <p:bldP spid="277531" grpId="0" animBg="1"/>
      <p:bldP spid="277532" grpId="0"/>
      <p:bldP spid="277533" grpId="0"/>
      <p:bldP spid="277534" grpId="0" animBg="1"/>
      <p:bldP spid="277535" grpId="0" animBg="1"/>
      <p:bldP spid="2775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Collisions of different centrality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7FDE6D7-BAFD-47FF-8EB6-ED1A360D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01683"/>
            <a:ext cx="8350369" cy="136284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/>
              <a:t>Centrality: how head-on the collision was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/>
              <a:t>Measure: how many events are more central?</a:t>
            </a:r>
          </a:p>
          <a:p>
            <a:pPr marL="444500" lvl="1">
              <a:lnSpc>
                <a:spcPct val="110000"/>
              </a:lnSpc>
            </a:pPr>
            <a:r>
              <a:rPr lang="en-US"/>
              <a:t>0%: most central collision;  0-5%: most central 1/20</a:t>
            </a:r>
            <a:r>
              <a:rPr lang="en-US" baseline="30000"/>
              <a:t>th </a:t>
            </a:r>
            <a:r>
              <a:rPr lang="en-US"/>
              <a:t>of all;  90-100%: least central 1/10</a:t>
            </a:r>
            <a:r>
              <a:rPr lang="en-US" baseline="30000"/>
              <a:t>th</a:t>
            </a:r>
            <a:r>
              <a:rPr lang="en-US"/>
              <a:t> of all</a:t>
            </a:r>
          </a:p>
        </p:txBody>
      </p:sp>
      <p:pic>
        <p:nvPicPr>
          <p:cNvPr id="25" name="Picture 21" descr="screenshot_06232k_side_r1175046_ev34"/>
          <p:cNvPicPr>
            <a:picLocks noChangeAspect="1" noChangeArrowheads="1"/>
          </p:cNvPicPr>
          <p:nvPr/>
        </p:nvPicPr>
        <p:blipFill>
          <a:blip r:embed="rId2" cstate="print"/>
          <a:srcRect l="4698" t="5074" r="3915" b="5074"/>
          <a:stretch>
            <a:fillRect/>
          </a:stretch>
        </p:blipFill>
        <p:spPr bwMode="auto">
          <a:xfrm>
            <a:off x="6130265" y="2326450"/>
            <a:ext cx="2944541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screenshot_06232k_side_r1175046_ev10"/>
          <p:cNvPicPr>
            <a:picLocks noChangeAspect="1" noChangeArrowheads="1"/>
          </p:cNvPicPr>
          <p:nvPr/>
        </p:nvPicPr>
        <p:blipFill>
          <a:blip r:embed="rId3" cstate="print"/>
          <a:srcRect l="3915" t="5074" r="4698" b="5074"/>
          <a:stretch>
            <a:fillRect/>
          </a:stretch>
        </p:blipFill>
        <p:spPr bwMode="auto">
          <a:xfrm>
            <a:off x="3096200" y="2314125"/>
            <a:ext cx="2940396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3" descr="screenshot_06252k_side_r1177002_t25_ev9"/>
          <p:cNvPicPr>
            <a:picLocks noChangeAspect="1" noChangeArrowheads="1"/>
          </p:cNvPicPr>
          <p:nvPr/>
        </p:nvPicPr>
        <p:blipFill>
          <a:blip r:embed="rId4" cstate="print"/>
          <a:srcRect l="6264" t="6088" r="6264" b="6088"/>
          <a:stretch>
            <a:fillRect/>
          </a:stretch>
        </p:blipFill>
        <p:spPr bwMode="auto">
          <a:xfrm>
            <a:off x="120770" y="2314125"/>
            <a:ext cx="2881762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854743" y="5733006"/>
            <a:ext cx="15763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2"/>
                </a:solidFill>
              </a:rPr>
              <a:t>Central</a:t>
            </a: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4FF10C53-EB57-4538-AD56-7B525D878D3F}"/>
              </a:ext>
            </a:extLst>
          </p:cNvPr>
          <p:cNvGrpSpPr/>
          <p:nvPr/>
        </p:nvGrpSpPr>
        <p:grpSpPr>
          <a:xfrm>
            <a:off x="1181383" y="4842003"/>
            <a:ext cx="889114" cy="864782"/>
            <a:chOff x="7029982" y="4556211"/>
            <a:chExt cx="889114" cy="864782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7130793" y="4625883"/>
              <a:ext cx="688369" cy="734147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126060" y="4636538"/>
              <a:ext cx="688369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7133807" y="5333765"/>
              <a:ext cx="71545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7689640" y="4625883"/>
              <a:ext cx="229456" cy="795110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7029982" y="4556211"/>
              <a:ext cx="229456" cy="795110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B752778F-A13F-4D90-9792-5DE950CAF6AE}"/>
              </a:ext>
            </a:extLst>
          </p:cNvPr>
          <p:cNvGrpSpPr/>
          <p:nvPr/>
        </p:nvGrpSpPr>
        <p:grpSpPr>
          <a:xfrm>
            <a:off x="4138563" y="4647428"/>
            <a:ext cx="863153" cy="1249126"/>
            <a:chOff x="4109443" y="4350481"/>
            <a:chExt cx="863153" cy="1249126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201628" y="4821895"/>
              <a:ext cx="688369" cy="311105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V="1">
              <a:off x="4290429" y="4824815"/>
              <a:ext cx="594355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4209878" y="5133000"/>
              <a:ext cx="602323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4743140" y="4804561"/>
              <a:ext cx="229456" cy="795046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4109443" y="4350481"/>
              <a:ext cx="229456" cy="795046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églalap 31">
            <a:extLst>
              <a:ext uri="{FF2B5EF4-FFF2-40B4-BE49-F238E27FC236}">
                <a16:creationId xmlns:a16="http://schemas.microsoft.com/office/drawing/2014/main" id="{F63AA3E5-9A6F-4EF3-B14C-BBD60D61EBE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OBSERVATIONS </a:t>
            </a:r>
          </a:p>
        </p:txBody>
      </p: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23DDB116-1265-4071-AA7C-3192A7676BB9}"/>
              </a:ext>
            </a:extLst>
          </p:cNvPr>
          <p:cNvGrpSpPr/>
          <p:nvPr/>
        </p:nvGrpSpPr>
        <p:grpSpPr>
          <a:xfrm>
            <a:off x="7682634" y="4610271"/>
            <a:ext cx="854787" cy="1438583"/>
            <a:chOff x="1298159" y="4169005"/>
            <a:chExt cx="854787" cy="1438583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133B355F-619E-43A2-9115-71547B1B3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228" y="4812646"/>
              <a:ext cx="688370" cy="1382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7">
              <a:extLst>
                <a:ext uri="{FF2B5EF4-FFF2-40B4-BE49-F238E27FC236}">
                  <a16:creationId xmlns:a16="http://schemas.microsoft.com/office/drawing/2014/main" id="{549A29AE-BC81-4B45-B584-F9C2B2A819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2228" y="4812053"/>
              <a:ext cx="672435" cy="216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8">
              <a:extLst>
                <a:ext uri="{FF2B5EF4-FFF2-40B4-BE49-F238E27FC236}">
                  <a16:creationId xmlns:a16="http://schemas.microsoft.com/office/drawing/2014/main" id="{4A772E39-C571-4A6E-BE32-A949019AA0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738" y="4957319"/>
              <a:ext cx="629413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6">
              <a:extLst>
                <a:ext uri="{FF2B5EF4-FFF2-40B4-BE49-F238E27FC236}">
                  <a16:creationId xmlns:a16="http://schemas.microsoft.com/office/drawing/2014/main" id="{3920F308-D802-4543-8A6E-43C869166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489" y="4812646"/>
              <a:ext cx="229457" cy="794942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DB965A68-9CCF-4B48-9E1D-02C0A1397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59" y="4169005"/>
              <a:ext cx="211929" cy="807903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" name="Text Box 24">
            <a:extLst>
              <a:ext uri="{FF2B5EF4-FFF2-40B4-BE49-F238E27FC236}">
                <a16:creationId xmlns:a16="http://schemas.microsoft.com/office/drawing/2014/main" id="{66A9001D-69B7-4115-B074-EA272E608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196" y="5716168"/>
            <a:ext cx="19272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2"/>
                </a:solidFill>
              </a:rPr>
              <a:t>Peripheral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AEEF94D-30C1-E90E-E801-75012800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ACBC556-0919-017D-969E-2FEAFD5E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27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62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5E11E0-E330-B2BC-BCAF-B1C20014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Centrality</a:t>
            </a:r>
            <a:r>
              <a:rPr lang="hu-HU" dirty="0"/>
              <a:t> </a:t>
            </a:r>
            <a:r>
              <a:rPr lang="hu-HU" dirty="0" err="1"/>
              <a:t>determination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656ED3-8C42-E483-3318-2FA395F99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20004"/>
            <a:ext cx="8350369" cy="11268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Participants: new particles toward</a:t>
            </a:r>
            <a:r>
              <a:rPr lang="hu-HU" dirty="0"/>
              <a:t>s 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detectors</a:t>
            </a:r>
            <a:r>
              <a:rPr lang="hu-HU" dirty="0"/>
              <a:t>, </a:t>
            </a:r>
            <a:r>
              <a:rPr lang="hu-HU" dirty="0" err="1"/>
              <a:t>including</a:t>
            </a:r>
            <a:r>
              <a:rPr lang="hu-HU" dirty="0"/>
              <a:t> </a:t>
            </a:r>
            <a:r>
              <a:rPr lang="en-US" dirty="0"/>
              <a:t>BBC</a:t>
            </a:r>
          </a:p>
          <a:p>
            <a:r>
              <a:rPr lang="hu-HU" dirty="0" err="1"/>
              <a:t>Spectators</a:t>
            </a:r>
            <a:r>
              <a:rPr lang="hu-HU" dirty="0"/>
              <a:t>: </a:t>
            </a:r>
            <a:r>
              <a:rPr lang="hu-HU" dirty="0" err="1"/>
              <a:t>deflected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DX magnet</a:t>
            </a:r>
          </a:p>
          <a:p>
            <a:pPr lvl="1"/>
            <a:r>
              <a:rPr lang="en-US" dirty="0"/>
              <a:t>Evaporated neutrons: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deflected</a:t>
            </a:r>
            <a:r>
              <a:rPr lang="hu-HU" dirty="0"/>
              <a:t> („</a:t>
            </a:r>
            <a:r>
              <a:rPr lang="hu-HU" dirty="0" err="1"/>
              <a:t>zero</a:t>
            </a:r>
            <a:r>
              <a:rPr lang="hu-HU" dirty="0"/>
              <a:t> </a:t>
            </a:r>
            <a:r>
              <a:rPr lang="hu-HU" dirty="0" err="1"/>
              <a:t>degree</a:t>
            </a:r>
            <a:r>
              <a:rPr lang="hu-HU" dirty="0"/>
              <a:t>”), </a:t>
            </a:r>
            <a:r>
              <a:rPr lang="en-US" dirty="0"/>
              <a:t>toward</a:t>
            </a:r>
            <a:r>
              <a:rPr lang="hu-HU" dirty="0"/>
              <a:t>s</a:t>
            </a:r>
            <a:r>
              <a:rPr lang="en-US" dirty="0"/>
              <a:t> ZDC</a:t>
            </a:r>
          </a:p>
          <a:p>
            <a:endParaRPr lang="en-US" dirty="0"/>
          </a:p>
        </p:txBody>
      </p:sp>
      <p:pic>
        <p:nvPicPr>
          <p:cNvPr id="86022" name="Picture 4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815" y="2091056"/>
            <a:ext cx="7519269" cy="222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DFC430E6-EE1E-DFF8-E541-12BF8217DC26}"/>
              </a:ext>
            </a:extLst>
          </p:cNvPr>
          <p:cNvGrpSpPr/>
          <p:nvPr/>
        </p:nvGrpSpPr>
        <p:grpSpPr>
          <a:xfrm>
            <a:off x="632254" y="4255182"/>
            <a:ext cx="8275720" cy="1860901"/>
            <a:chOff x="632254" y="4111746"/>
            <a:chExt cx="8275720" cy="1860901"/>
          </a:xfrm>
        </p:grpSpPr>
        <p:sp>
          <p:nvSpPr>
            <p:cNvPr id="86023" name="Oval 15"/>
            <p:cNvSpPr>
              <a:spLocks noChangeArrowheads="1"/>
            </p:cNvSpPr>
            <p:nvPr/>
          </p:nvSpPr>
          <p:spPr bwMode="auto">
            <a:xfrm>
              <a:off x="3566235" y="4111746"/>
              <a:ext cx="1080000" cy="1188299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24" name="Oval 16"/>
            <p:cNvSpPr>
              <a:spLocks noChangeArrowheads="1"/>
            </p:cNvSpPr>
            <p:nvPr/>
          </p:nvSpPr>
          <p:spPr bwMode="auto">
            <a:xfrm>
              <a:off x="3566235" y="4721590"/>
              <a:ext cx="1080000" cy="1188299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25" name="Oval 17"/>
            <p:cNvSpPr>
              <a:spLocks noChangeArrowheads="1"/>
            </p:cNvSpPr>
            <p:nvPr/>
          </p:nvSpPr>
          <p:spPr bwMode="auto">
            <a:xfrm>
              <a:off x="3665872" y="4721590"/>
              <a:ext cx="866496" cy="563259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26" name="Oval 18"/>
            <p:cNvSpPr>
              <a:spLocks noChangeArrowheads="1"/>
            </p:cNvSpPr>
            <p:nvPr/>
          </p:nvSpPr>
          <p:spPr bwMode="auto">
            <a:xfrm>
              <a:off x="632254" y="4111746"/>
              <a:ext cx="1080000" cy="1188299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27" name="Oval 19"/>
            <p:cNvSpPr>
              <a:spLocks noChangeArrowheads="1"/>
            </p:cNvSpPr>
            <p:nvPr/>
          </p:nvSpPr>
          <p:spPr bwMode="auto">
            <a:xfrm>
              <a:off x="1883858" y="4721590"/>
              <a:ext cx="1080000" cy="1188299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0" name="Oval 22"/>
            <p:cNvSpPr>
              <a:spLocks noChangeArrowheads="1"/>
            </p:cNvSpPr>
            <p:nvPr/>
          </p:nvSpPr>
          <p:spPr bwMode="auto">
            <a:xfrm>
              <a:off x="6340435" y="4721590"/>
              <a:ext cx="864000" cy="582939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1" name="AutoShape 23"/>
            <p:cNvSpPr>
              <a:spLocks noChangeArrowheads="1"/>
            </p:cNvSpPr>
            <p:nvPr/>
          </p:nvSpPr>
          <p:spPr bwMode="auto">
            <a:xfrm>
              <a:off x="1407255" y="4569876"/>
              <a:ext cx="431800" cy="272038"/>
            </a:xfrm>
            <a:prstGeom prst="rightArrow">
              <a:avLst>
                <a:gd name="adj1" fmla="val 50000"/>
                <a:gd name="adj2" fmla="val 373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2" name="AutoShape 24"/>
            <p:cNvSpPr>
              <a:spLocks noChangeArrowheads="1"/>
            </p:cNvSpPr>
            <p:nvPr/>
          </p:nvSpPr>
          <p:spPr bwMode="auto">
            <a:xfrm rot="10800000">
              <a:off x="1752561" y="5195415"/>
              <a:ext cx="431800" cy="272038"/>
            </a:xfrm>
            <a:prstGeom prst="rightArrow">
              <a:avLst>
                <a:gd name="adj1" fmla="val 50000"/>
                <a:gd name="adj2" fmla="val 373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3" name="AutoShape 25"/>
            <p:cNvSpPr>
              <a:spLocks noChangeArrowheads="1"/>
            </p:cNvSpPr>
            <p:nvPr/>
          </p:nvSpPr>
          <p:spPr bwMode="auto">
            <a:xfrm>
              <a:off x="4446106" y="4407882"/>
              <a:ext cx="431800" cy="272038"/>
            </a:xfrm>
            <a:prstGeom prst="rightArrow">
              <a:avLst>
                <a:gd name="adj1" fmla="val 50000"/>
                <a:gd name="adj2" fmla="val 373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4" name="AutoShape 26"/>
            <p:cNvSpPr>
              <a:spLocks noChangeArrowheads="1"/>
            </p:cNvSpPr>
            <p:nvPr/>
          </p:nvSpPr>
          <p:spPr bwMode="auto">
            <a:xfrm rot="10800000">
              <a:off x="3275953" y="5291077"/>
              <a:ext cx="431800" cy="272038"/>
            </a:xfrm>
            <a:prstGeom prst="rightArrow">
              <a:avLst>
                <a:gd name="adj1" fmla="val 50000"/>
                <a:gd name="adj2" fmla="val 373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5" name="AutoShape 27"/>
            <p:cNvSpPr>
              <a:spLocks noChangeArrowheads="1"/>
            </p:cNvSpPr>
            <p:nvPr/>
          </p:nvSpPr>
          <p:spPr bwMode="auto">
            <a:xfrm rot="10800000">
              <a:off x="5099852" y="5398696"/>
              <a:ext cx="431800" cy="272038"/>
            </a:xfrm>
            <a:prstGeom prst="rightArrow">
              <a:avLst>
                <a:gd name="adj1" fmla="val 50000"/>
                <a:gd name="adj2" fmla="val 373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6" name="AutoShape 28"/>
            <p:cNvSpPr>
              <a:spLocks noChangeArrowheads="1"/>
            </p:cNvSpPr>
            <p:nvPr/>
          </p:nvSpPr>
          <p:spPr bwMode="auto">
            <a:xfrm>
              <a:off x="8176795" y="4382289"/>
              <a:ext cx="431800" cy="272038"/>
            </a:xfrm>
            <a:prstGeom prst="rightArrow">
              <a:avLst>
                <a:gd name="adj1" fmla="val 50000"/>
                <a:gd name="adj2" fmla="val 3736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7" name="AutoShape 29"/>
            <p:cNvSpPr>
              <a:spLocks noChangeArrowheads="1"/>
            </p:cNvSpPr>
            <p:nvPr/>
          </p:nvSpPr>
          <p:spPr bwMode="auto">
            <a:xfrm rot="16200000">
              <a:off x="6587910" y="4373846"/>
              <a:ext cx="406563" cy="288925"/>
            </a:xfrm>
            <a:prstGeom prst="rightArrow">
              <a:avLst>
                <a:gd name="adj1" fmla="val 50000"/>
                <a:gd name="adj2" fmla="val 37363"/>
              </a:avLst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8" name="AutoShape 30"/>
            <p:cNvSpPr>
              <a:spLocks noChangeArrowheads="1"/>
            </p:cNvSpPr>
            <p:nvPr/>
          </p:nvSpPr>
          <p:spPr bwMode="auto">
            <a:xfrm rot="5400000">
              <a:off x="6587910" y="5390253"/>
              <a:ext cx="406563" cy="288925"/>
            </a:xfrm>
            <a:prstGeom prst="rightArrow">
              <a:avLst>
                <a:gd name="adj1" fmla="val 50000"/>
                <a:gd name="adj2" fmla="val 37363"/>
              </a:avLst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39" name="AutoShape 31"/>
            <p:cNvSpPr>
              <a:spLocks noChangeArrowheads="1"/>
            </p:cNvSpPr>
            <p:nvPr/>
          </p:nvSpPr>
          <p:spPr bwMode="auto">
            <a:xfrm>
              <a:off x="7213744" y="4884504"/>
              <a:ext cx="288925" cy="272038"/>
            </a:xfrm>
            <a:prstGeom prst="rightArrow">
              <a:avLst>
                <a:gd name="adj1" fmla="val 49454"/>
                <a:gd name="adj2" fmla="val 60440"/>
              </a:avLst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6040" name="AutoShape 32"/>
            <p:cNvSpPr>
              <a:spLocks noChangeArrowheads="1"/>
            </p:cNvSpPr>
            <p:nvPr/>
          </p:nvSpPr>
          <p:spPr bwMode="auto">
            <a:xfrm rot="10800000">
              <a:off x="6053097" y="4884504"/>
              <a:ext cx="288925" cy="272038"/>
            </a:xfrm>
            <a:prstGeom prst="rightArrow">
              <a:avLst>
                <a:gd name="adj1" fmla="val 49454"/>
                <a:gd name="adj2" fmla="val 60440"/>
              </a:avLst>
            </a:prstGeom>
            <a:solidFill>
              <a:schemeClr val="hlink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0609" name="Rectangle 33"/>
            <p:cNvSpPr>
              <a:spLocks noChangeArrowheads="1"/>
            </p:cNvSpPr>
            <p:nvPr/>
          </p:nvSpPr>
          <p:spPr bwMode="auto">
            <a:xfrm>
              <a:off x="3548739" y="4358375"/>
              <a:ext cx="984250" cy="304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/>
                <a:t>Spectators</a:t>
              </a:r>
            </a:p>
          </p:txBody>
        </p:sp>
        <p:sp>
          <p:nvSpPr>
            <p:cNvPr id="280610" name="Rectangle 34"/>
            <p:cNvSpPr>
              <a:spLocks noChangeArrowheads="1"/>
            </p:cNvSpPr>
            <p:nvPr/>
          </p:nvSpPr>
          <p:spPr bwMode="auto">
            <a:xfrm>
              <a:off x="3603807" y="4850676"/>
              <a:ext cx="970266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dirty="0"/>
                <a:t>Participants</a:t>
              </a:r>
            </a:p>
          </p:txBody>
        </p:sp>
        <p:sp>
          <p:nvSpPr>
            <p:cNvPr id="280613" name="Rectangle 37"/>
            <p:cNvSpPr>
              <a:spLocks noChangeArrowheads="1"/>
            </p:cNvSpPr>
            <p:nvPr/>
          </p:nvSpPr>
          <p:spPr bwMode="auto">
            <a:xfrm>
              <a:off x="7682254" y="4650007"/>
              <a:ext cx="12257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/>
                <a:t>Towards ZDC</a:t>
              </a:r>
            </a:p>
          </p:txBody>
        </p:sp>
        <p:sp>
          <p:nvSpPr>
            <p:cNvPr id="280614" name="Rectangle 38"/>
            <p:cNvSpPr>
              <a:spLocks noChangeArrowheads="1"/>
            </p:cNvSpPr>
            <p:nvPr/>
          </p:nvSpPr>
          <p:spPr bwMode="auto">
            <a:xfrm>
              <a:off x="6457799" y="5664870"/>
              <a:ext cx="22054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400" dirty="0" err="1"/>
                <a:t>Central</a:t>
              </a:r>
              <a:r>
                <a:rPr lang="hu-HU" sz="1400" dirty="0"/>
                <a:t> </a:t>
              </a:r>
              <a:r>
                <a:rPr lang="hu-HU" sz="1400" dirty="0" err="1"/>
                <a:t>detectors</a:t>
              </a:r>
              <a:r>
                <a:rPr lang="hu-HU" sz="1400" dirty="0"/>
                <a:t>, </a:t>
              </a:r>
              <a:r>
                <a:rPr lang="hu-HU" sz="1400" dirty="0" err="1"/>
                <a:t>incl</a:t>
              </a:r>
              <a:r>
                <a:rPr lang="hu-HU" sz="1400" dirty="0"/>
                <a:t>. BBC</a:t>
              </a:r>
              <a:endParaRPr lang="en-US" sz="1400" dirty="0"/>
            </a:p>
          </p:txBody>
        </p:sp>
        <p:sp>
          <p:nvSpPr>
            <p:cNvPr id="8" name="Rectangle 33">
              <a:extLst>
                <a:ext uri="{FF2B5EF4-FFF2-40B4-BE49-F238E27FC236}">
                  <a16:creationId xmlns:a16="http://schemas.microsoft.com/office/drawing/2014/main" id="{A356FF08-7D34-D4E6-94DE-1E45A3A98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8965" y="5264421"/>
              <a:ext cx="984250" cy="304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/>
                <a:t>Spectators</a:t>
              </a:r>
            </a:p>
          </p:txBody>
        </p:sp>
        <p:sp>
          <p:nvSpPr>
            <p:cNvPr id="9" name="Körszelet 8">
              <a:extLst>
                <a:ext uri="{FF2B5EF4-FFF2-40B4-BE49-F238E27FC236}">
                  <a16:creationId xmlns:a16="http://schemas.microsoft.com/office/drawing/2014/main" id="{12043D56-70D4-2122-D355-72382996BE6C}"/>
                </a:ext>
              </a:extLst>
            </p:cNvPr>
            <p:cNvSpPr/>
            <p:nvPr/>
          </p:nvSpPr>
          <p:spPr>
            <a:xfrm>
              <a:off x="5238825" y="4723402"/>
              <a:ext cx="1080000" cy="1188000"/>
            </a:xfrm>
            <a:prstGeom prst="chord">
              <a:avLst>
                <a:gd name="adj1" fmla="val 20225327"/>
                <a:gd name="adj2" fmla="val 12331080"/>
              </a:avLst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29999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Körszelet 9">
              <a:extLst>
                <a:ext uri="{FF2B5EF4-FFF2-40B4-BE49-F238E27FC236}">
                  <a16:creationId xmlns:a16="http://schemas.microsoft.com/office/drawing/2014/main" id="{E15733F9-5CED-154D-16F5-BCDDB411CF07}"/>
                </a:ext>
              </a:extLst>
            </p:cNvPr>
            <p:cNvSpPr/>
            <p:nvPr/>
          </p:nvSpPr>
          <p:spPr>
            <a:xfrm rot="10800000">
              <a:off x="7364214" y="4112045"/>
              <a:ext cx="1080000" cy="1188000"/>
            </a:xfrm>
            <a:prstGeom prst="chord">
              <a:avLst>
                <a:gd name="adj1" fmla="val 20225327"/>
                <a:gd name="adj2" fmla="val 12331080"/>
              </a:avLst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29999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05703CB4-644E-29AF-B21B-5F29E056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BDADE23C-AFFB-AC66-2647-77F77363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28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62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7F60EA-F88D-4C44-E729-6FAC4A7A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Centrality</a:t>
            </a:r>
            <a:r>
              <a:rPr lang="hu-HU" dirty="0"/>
              <a:t> </a:t>
            </a:r>
            <a:r>
              <a:rPr lang="hu-HU" dirty="0" err="1"/>
              <a:t>calibration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F3C041-0BA6-85FB-7851-006C0699F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492572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/>
              <a:t>More central: more charge in BBC</a:t>
            </a:r>
          </a:p>
          <a:p>
            <a:pPr eaLnBrk="1" hangingPunct="1">
              <a:defRPr/>
            </a:pPr>
            <a:r>
              <a:rPr lang="en-US" sz="2000" dirty="0"/>
              <a:t>Very central or very peripheral: no energy in ZDC</a:t>
            </a:r>
          </a:p>
          <a:p>
            <a:pPr eaLnBrk="1" hangingPunct="1">
              <a:defRPr/>
            </a:pPr>
            <a:r>
              <a:rPr lang="en-US" sz="2000" dirty="0"/>
              <a:t>E</a:t>
            </a:r>
            <a:r>
              <a:rPr lang="en-US" sz="2000" baseline="-25000" dirty="0"/>
              <a:t>ZDC</a:t>
            </a:r>
            <a:r>
              <a:rPr lang="en-US" sz="2000" dirty="0"/>
              <a:t> versus Q</a:t>
            </a:r>
            <a:r>
              <a:rPr lang="en-US" sz="2000" baseline="-25000" dirty="0"/>
              <a:t>BB</a:t>
            </a:r>
            <a:r>
              <a:rPr lang="hu-HU" sz="2000" baseline="-25000" dirty="0"/>
              <a:t>C</a:t>
            </a:r>
            <a:endParaRPr lang="hu-HU" sz="2000" dirty="0"/>
          </a:p>
          <a:p>
            <a:pPr eaLnBrk="1" hangingPunct="1">
              <a:defRPr/>
            </a:pPr>
            <a:r>
              <a:rPr lang="hu-HU" dirty="0" err="1"/>
              <a:t>Simulation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Glauber Monte Carlo </a:t>
            </a:r>
            <a:r>
              <a:rPr lang="hu-HU" dirty="0" err="1"/>
              <a:t>model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2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012" y="3018860"/>
            <a:ext cx="3898404" cy="29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12"/>
          <a:stretch/>
        </p:blipFill>
        <p:spPr bwMode="auto">
          <a:xfrm>
            <a:off x="4442759" y="3018860"/>
            <a:ext cx="4539876" cy="29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8"/>
          <p:cNvSpPr>
            <a:spLocks noChangeArrowheads="1"/>
          </p:cNvSpPr>
          <p:nvPr/>
        </p:nvSpPr>
        <p:spPr bwMode="auto">
          <a:xfrm>
            <a:off x="7740749" y="3018860"/>
            <a:ext cx="1152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/>
              <a:t>Simulation</a:t>
            </a:r>
            <a:endParaRPr lang="hu-HU" dirty="0"/>
          </a:p>
        </p:txBody>
      </p:sp>
      <p:sp>
        <p:nvSpPr>
          <p:cNvPr id="2056" name="Rectangle 17"/>
          <p:cNvSpPr>
            <a:spLocks noChangeArrowheads="1"/>
          </p:cNvSpPr>
          <p:nvPr/>
        </p:nvSpPr>
        <p:spPr bwMode="auto">
          <a:xfrm>
            <a:off x="3544447" y="2960823"/>
            <a:ext cx="63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Data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B6ABCF0-545F-2757-3434-043E156ED9F9}"/>
              </a:ext>
            </a:extLst>
          </p:cNvPr>
          <p:cNvSpPr txBox="1"/>
          <p:nvPr/>
        </p:nvSpPr>
        <p:spPr>
          <a:xfrm>
            <a:off x="8449351" y="520452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F74C47"/>
                </a:solidFill>
              </a:rPr>
              <a:t>0-5%</a:t>
            </a:r>
            <a:endParaRPr lang="en-US" sz="1400" dirty="0">
              <a:solidFill>
                <a:srgbClr val="F74C47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0BCF705-748B-7690-235F-B09A879FBC68}"/>
              </a:ext>
            </a:extLst>
          </p:cNvPr>
          <p:cNvSpPr txBox="1"/>
          <p:nvPr/>
        </p:nvSpPr>
        <p:spPr>
          <a:xfrm>
            <a:off x="8316868" y="4994819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637CD2"/>
                </a:solidFill>
              </a:rPr>
              <a:t>5-10%</a:t>
            </a:r>
            <a:endParaRPr lang="en-US" sz="1400" dirty="0">
              <a:solidFill>
                <a:srgbClr val="637CD2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ED25E9E-13E7-B453-5CAD-3FE478E3F787}"/>
              </a:ext>
            </a:extLst>
          </p:cNvPr>
          <p:cNvSpPr txBox="1"/>
          <p:nvPr/>
        </p:nvSpPr>
        <p:spPr>
          <a:xfrm>
            <a:off x="8095428" y="476614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7ECC79"/>
                </a:solidFill>
              </a:rPr>
              <a:t>10-15%</a:t>
            </a:r>
            <a:endParaRPr lang="en-US" sz="1400" dirty="0">
              <a:solidFill>
                <a:srgbClr val="7ECC79"/>
              </a:solidFill>
            </a:endParaRPr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41EC4F8C-B03C-A01F-D3EC-D8FAEA69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8C85728E-F506-1A39-405C-A0465BC8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29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5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Electrostatic</a:t>
            </a:r>
            <a:r>
              <a:rPr lang="hu-HU" dirty="0"/>
              <a:t> </a:t>
            </a:r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accelerators</a:t>
            </a:r>
            <a:endParaRPr lang="en-US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5021564"/>
          </a:xfrm>
        </p:spPr>
        <p:txBody>
          <a:bodyPr>
            <a:normAutofit/>
          </a:bodyPr>
          <a:lstStyle/>
          <a:p>
            <a:r>
              <a:rPr lang="hu-HU" dirty="0"/>
              <a:t>Basic </a:t>
            </a:r>
            <a:r>
              <a:rPr lang="hu-HU" dirty="0" err="1"/>
              <a:t>electrostatic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Cockroft</a:t>
            </a:r>
            <a:r>
              <a:rPr lang="hu-HU" dirty="0"/>
              <a:t>-Walton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Van de </a:t>
            </a:r>
            <a:r>
              <a:rPr lang="hu-HU" dirty="0" err="1"/>
              <a:t>Graaf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Limitation</a:t>
            </a:r>
            <a:r>
              <a:rPr lang="hu-HU" dirty="0"/>
              <a:t>: </a:t>
            </a:r>
            <a:r>
              <a:rPr lang="hu-HU" dirty="0" err="1"/>
              <a:t>length</a:t>
            </a:r>
            <a:r>
              <a:rPr lang="hu-HU" dirty="0"/>
              <a:t> and/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insulation</a:t>
            </a:r>
            <a:r>
              <a:rPr lang="hu-HU" dirty="0"/>
              <a:t> </a:t>
            </a:r>
            <a:r>
              <a:rPr lang="hu-HU" dirty="0" err="1"/>
              <a:t>breakdown</a:t>
            </a:r>
            <a:endParaRPr lang="hu-HU" dirty="0"/>
          </a:p>
          <a:p>
            <a:endParaRPr lang="en-US" dirty="0"/>
          </a:p>
        </p:txBody>
      </p:sp>
      <p:pic>
        <p:nvPicPr>
          <p:cNvPr id="9" name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175" y="1238723"/>
            <a:ext cx="2447925" cy="186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ckcroft-walton-generator-700px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69" y="3441769"/>
            <a:ext cx="1866900" cy="248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333" y="1434280"/>
            <a:ext cx="2448964" cy="24634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Élőláb helye 1">
            <a:extLst>
              <a:ext uri="{FF2B5EF4-FFF2-40B4-BE49-F238E27FC236}">
                <a16:creationId xmlns:a16="http://schemas.microsoft.com/office/drawing/2014/main" id="{1A7854C7-60DC-FDE4-57E5-A840AB0D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F5DBDE1-138D-11A1-2D57-296B75B5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43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14D6D9-54D8-89A0-1C0B-B36D5633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Glauber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13EEB85-43A6-8481-E899-005610DC53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Nuclear density: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radius,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 thickness,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surface density profile,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∫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nuclear overlap function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𝐴𝐵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dirty="0"/>
                  <a:t>, number of binary collisions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∫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𝑁𝑁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total cross section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part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∫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𝑁𝑁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/>
                  <a:t>, initial </a:t>
                </a:r>
                <a:r>
                  <a:rPr lang="en-US" dirty="0" err="1"/>
                  <a:t>excentricity</a:t>
                </a:r>
                <a:endParaRPr lang="en-US" dirty="0"/>
              </a:p>
              <a:p>
                <a:r>
                  <a:rPr lang="en-US" dirty="0"/>
                  <a:t>Monte Carlo: deposit nucleons according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collision probability, etc.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13EEB85-43A6-8481-E899-005610DC5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45FF654-9900-58DA-5A50-8B50CBCE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06EC6A4-178D-AA8F-13C9-69F4F61A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30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46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ECD198-E8B4-C750-1829-F51E639F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Results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a Glauber MC </a:t>
            </a:r>
            <a:r>
              <a:rPr lang="hu-HU" dirty="0" err="1"/>
              <a:t>Calculation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9A97D2B-34D6-A8CE-2345-A052C94F6E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492572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hu-HU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hu-HU" sz="2000" dirty="0"/>
                  <a:t> </a:t>
                </a:r>
                <a:r>
                  <a:rPr lang="en-US" sz="2000" dirty="0"/>
                  <a:t>GeV </a:t>
                </a:r>
                <a:r>
                  <a:rPr lang="en-US" sz="2000" dirty="0" err="1"/>
                  <a:t>Au+Au</a:t>
                </a:r>
                <a:r>
                  <a:rPr lang="en-US" sz="2000" dirty="0"/>
                  <a:t> simulation in </a:t>
                </a:r>
                <a:r>
                  <a:rPr lang="en-US" sz="2000" dirty="0" err="1"/>
                  <a:t>varios</a:t>
                </a:r>
                <a:r>
                  <a:rPr lang="en-US" sz="2000" dirty="0"/>
                  <a:t> centrality classes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9A97D2B-34D6-A8CE-2345-A052C94F6E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4925724"/>
              </a:xfrm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245" y="1532966"/>
            <a:ext cx="7676125" cy="452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075BE993-EEF3-DFB8-4FBB-FF1D8D3D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AE30E2D4-A9B4-DD86-44D4-CBEDEF44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31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45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C05FF4-C947-4A67-1E86-7653DAD3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Results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a Glauber MC </a:t>
            </a:r>
            <a:r>
              <a:rPr lang="hu-HU" dirty="0" err="1"/>
              <a:t>Calculation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4251024-3A1B-9B8A-9661-0DC57AB72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hu-HU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hu-HU" sz="2000" dirty="0"/>
                  <a:t> </a:t>
                </a:r>
                <a:r>
                  <a:rPr lang="en-US" sz="2000" dirty="0"/>
                  <a:t>GeV </a:t>
                </a:r>
                <a:r>
                  <a:rPr lang="en-US" sz="2000" dirty="0" err="1"/>
                  <a:t>Au+Au</a:t>
                </a:r>
                <a:r>
                  <a:rPr lang="en-US" sz="2000" dirty="0"/>
                  <a:t> simulation in </a:t>
                </a:r>
                <a:r>
                  <a:rPr lang="en-US" sz="2000" dirty="0" err="1"/>
                  <a:t>varios</a:t>
                </a:r>
                <a:r>
                  <a:rPr lang="en-US" sz="2000" dirty="0"/>
                  <a:t> centrality classes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4251024-3A1B-9B8A-9661-0DC57AB72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F06A3602-1CE4-9ED1-65D4-A6EB814550CF}"/>
              </a:ext>
            </a:extLst>
          </p:cNvPr>
          <p:cNvGrpSpPr/>
          <p:nvPr/>
        </p:nvGrpSpPr>
        <p:grpSpPr>
          <a:xfrm>
            <a:off x="1078365" y="1460051"/>
            <a:ext cx="7129010" cy="4809093"/>
            <a:chOff x="1078365" y="1460051"/>
            <a:chExt cx="7129010" cy="4809093"/>
          </a:xfrm>
        </p:grpSpPr>
        <p:pic>
          <p:nvPicPr>
            <p:cNvPr id="7" name="Picture 4" descr="c1">
              <a:extLst>
                <a:ext uri="{FF2B5EF4-FFF2-40B4-BE49-F238E27FC236}">
                  <a16:creationId xmlns:a16="http://schemas.microsoft.com/office/drawing/2014/main" id="{6B4F582F-5DEC-D732-45D6-7CA862154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38" t="3851" r="3117" b="3110"/>
            <a:stretch>
              <a:fillRect/>
            </a:stretch>
          </p:blipFill>
          <p:spPr bwMode="auto">
            <a:xfrm>
              <a:off x="1078365" y="1460051"/>
              <a:ext cx="7129010" cy="480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BDEDE523-9F2C-3CA4-5F8D-4ACC38CBC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611" y="1731585"/>
              <a:ext cx="11652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dirty="0" err="1"/>
                <a:t>N</a:t>
              </a:r>
              <a:r>
                <a:rPr lang="hu-HU" baseline="-25000" dirty="0" err="1"/>
                <a:t>part</a:t>
              </a:r>
              <a:r>
                <a:rPr lang="hu-HU" dirty="0"/>
                <a:t> </a:t>
              </a:r>
              <a:r>
                <a:rPr lang="hu-HU" dirty="0" err="1"/>
                <a:t>vs</a:t>
              </a:r>
              <a:r>
                <a:rPr lang="hu-HU" dirty="0"/>
                <a:t>. b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C8B01468-2B7F-0C50-4A1B-886C529D7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4069" y="1732982"/>
              <a:ext cx="109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dirty="0" err="1"/>
                <a:t>N</a:t>
              </a:r>
              <a:r>
                <a:rPr lang="hu-HU" baseline="-25000" dirty="0" err="1"/>
                <a:t>coll</a:t>
              </a:r>
              <a:r>
                <a:rPr lang="hu-HU" dirty="0"/>
                <a:t> </a:t>
              </a:r>
              <a:r>
                <a:rPr lang="hu-HU" dirty="0" err="1"/>
                <a:t>vs</a:t>
              </a:r>
              <a:r>
                <a:rPr lang="hu-HU" dirty="0"/>
                <a:t>. b</a:t>
              </a:r>
              <a:endParaRPr lang="hu-HU" baseline="-25000" dirty="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5ED90B88-CF9B-2549-D890-5A317F364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634" y="4120171"/>
              <a:ext cx="24516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sz="2000" dirty="0" err="1"/>
                <a:t>Prob</a:t>
              </a:r>
              <a:r>
                <a:rPr lang="hu-HU" sz="2000" dirty="0"/>
                <a:t>(</a:t>
              </a:r>
              <a:r>
                <a:rPr lang="hu-HU" sz="2000" dirty="0" err="1"/>
                <a:t>N</a:t>
              </a:r>
              <a:r>
                <a:rPr lang="hu-HU" sz="2000" baseline="-25000" dirty="0" err="1"/>
                <a:t>coll</a:t>
              </a:r>
              <a:r>
                <a:rPr lang="hu-HU" sz="2000" dirty="0"/>
                <a:t>=100) </a:t>
              </a:r>
              <a:r>
                <a:rPr lang="hu-HU" dirty="0" err="1"/>
                <a:t>vs</a:t>
              </a:r>
              <a:r>
                <a:rPr lang="hu-HU" dirty="0"/>
                <a:t>. b</a:t>
              </a:r>
              <a:endParaRPr lang="hu-HU" sz="2000" baseline="-25000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3C0EA37D-3617-2BD3-FFC0-42C8AEF24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2316" y="4177844"/>
              <a:ext cx="1041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dirty="0"/>
                <a:t>T</a:t>
              </a:r>
              <a:r>
                <a:rPr lang="hu-HU" baseline="-25000" dirty="0"/>
                <a:t>AB</a:t>
              </a:r>
              <a:r>
                <a:rPr lang="hu-HU" dirty="0"/>
                <a:t> </a:t>
              </a:r>
              <a:r>
                <a:rPr lang="hu-HU" dirty="0" err="1"/>
                <a:t>vs</a:t>
              </a:r>
              <a:r>
                <a:rPr lang="hu-HU" dirty="0"/>
                <a:t>. b</a:t>
              </a:r>
              <a:endParaRPr lang="hu-HU" baseline="-25000" dirty="0"/>
            </a:p>
          </p:txBody>
        </p:sp>
      </p:grp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6B1D2567-9E86-7CD8-CB19-67329561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4" name="Dia számának helye 13">
            <a:extLst>
              <a:ext uri="{FF2B5EF4-FFF2-40B4-BE49-F238E27FC236}">
                <a16:creationId xmlns:a16="http://schemas.microsoft.com/office/drawing/2014/main" id="{80BAFB5D-D610-204E-A57F-E34804E5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32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18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/>
              <a:t>Reaction plane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artalom helye 1">
                <a:extLst>
                  <a:ext uri="{FF2B5EF4-FFF2-40B4-BE49-F238E27FC236}">
                    <a16:creationId xmlns:a16="http://schemas.microsoft.com/office/drawing/2014/main" id="{57ACAE8A-90E3-83C0-1A79-F6C53F6DCB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Segmented </a:t>
                </a:r>
                <a:r>
                  <a:rPr lang="hu-HU" dirty="0" err="1"/>
                  <a:t>detector</a:t>
                </a:r>
                <a:r>
                  <a:rPr lang="hu-H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hu-HU" dirty="0"/>
                  <a:t> </a:t>
                </a:r>
                <a:r>
                  <a:rPr lang="hu-HU" dirty="0" err="1"/>
                  <a:t>charge</a:t>
                </a:r>
                <a:r>
                  <a:rPr lang="hu-HU" dirty="0"/>
                  <a:t> in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hu-HU" dirty="0"/>
                  <a:t>-</a:t>
                </a:r>
                <a:r>
                  <a:rPr lang="hu-HU" dirty="0" err="1"/>
                  <a:t>th</a:t>
                </a:r>
                <a:r>
                  <a:rPr lang="hu-HU" dirty="0"/>
                  <a:t> </a:t>
                </a:r>
                <a:r>
                  <a:rPr lang="hu-HU" dirty="0" err="1"/>
                  <a:t>segment</a:t>
                </a:r>
                <a:endParaRPr lang="en-US" dirty="0"/>
              </a:p>
            </p:txBody>
          </p:sp>
        </mc:Choice>
        <mc:Fallback xmlns="">
          <p:sp>
            <p:nvSpPr>
              <p:cNvPr id="2" name="Tartalom helye 1">
                <a:extLst>
                  <a:ext uri="{FF2B5EF4-FFF2-40B4-BE49-F238E27FC236}">
                    <a16:creationId xmlns:a16="http://schemas.microsoft.com/office/drawing/2014/main" id="{57ACAE8A-90E3-83C0-1A79-F6C53F6DCB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1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2381" y="4250761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Group 131"/>
          <p:cNvGrpSpPr>
            <a:grpSpLocks/>
          </p:cNvGrpSpPr>
          <p:nvPr/>
        </p:nvGrpSpPr>
        <p:grpSpPr bwMode="auto">
          <a:xfrm rot="937536">
            <a:off x="4537333" y="988689"/>
            <a:ext cx="4415885" cy="3237100"/>
            <a:chOff x="108" y="572"/>
            <a:chExt cx="2930" cy="2149"/>
          </a:xfrm>
        </p:grpSpPr>
        <p:sp>
          <p:nvSpPr>
            <p:cNvPr id="4118" name="Line 12"/>
            <p:cNvSpPr>
              <a:spLocks noChangeShapeType="1"/>
            </p:cNvSpPr>
            <p:nvPr/>
          </p:nvSpPr>
          <p:spPr bwMode="auto">
            <a:xfrm>
              <a:off x="996" y="1305"/>
              <a:ext cx="1323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19" name="Line 59"/>
            <p:cNvSpPr>
              <a:spLocks noChangeShapeType="1"/>
            </p:cNvSpPr>
            <p:nvPr/>
          </p:nvSpPr>
          <p:spPr bwMode="auto">
            <a:xfrm flipH="1">
              <a:off x="2203" y="939"/>
              <a:ext cx="417" cy="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0" name="Line 60"/>
            <p:cNvSpPr>
              <a:spLocks noChangeShapeType="1"/>
            </p:cNvSpPr>
            <p:nvPr/>
          </p:nvSpPr>
          <p:spPr bwMode="auto">
            <a:xfrm flipH="1">
              <a:off x="2064" y="912"/>
              <a:ext cx="487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1" name="Line 33"/>
            <p:cNvSpPr>
              <a:spLocks noChangeShapeType="1"/>
            </p:cNvSpPr>
            <p:nvPr/>
          </p:nvSpPr>
          <p:spPr bwMode="auto">
            <a:xfrm flipH="1">
              <a:off x="1020" y="1298"/>
              <a:ext cx="681" cy="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2" name="Line 6"/>
            <p:cNvSpPr>
              <a:spLocks noChangeShapeType="1"/>
            </p:cNvSpPr>
            <p:nvPr/>
          </p:nvSpPr>
          <p:spPr bwMode="auto">
            <a:xfrm>
              <a:off x="254" y="2038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3" name="Line 8"/>
            <p:cNvSpPr>
              <a:spLocks noChangeShapeType="1"/>
            </p:cNvSpPr>
            <p:nvPr/>
          </p:nvSpPr>
          <p:spPr bwMode="auto">
            <a:xfrm>
              <a:off x="300" y="1986"/>
              <a:ext cx="1323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4" name="Line 9"/>
            <p:cNvSpPr>
              <a:spLocks noChangeShapeType="1"/>
            </p:cNvSpPr>
            <p:nvPr/>
          </p:nvSpPr>
          <p:spPr bwMode="auto">
            <a:xfrm>
              <a:off x="370" y="1933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5" name="Line 10"/>
            <p:cNvSpPr>
              <a:spLocks noChangeShapeType="1"/>
            </p:cNvSpPr>
            <p:nvPr/>
          </p:nvSpPr>
          <p:spPr bwMode="auto">
            <a:xfrm>
              <a:off x="440" y="1881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6" name="Line 11"/>
            <p:cNvSpPr>
              <a:spLocks noChangeShapeType="1"/>
            </p:cNvSpPr>
            <p:nvPr/>
          </p:nvSpPr>
          <p:spPr bwMode="auto">
            <a:xfrm>
              <a:off x="486" y="1829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7" name="Line 13"/>
            <p:cNvSpPr>
              <a:spLocks noChangeShapeType="1"/>
            </p:cNvSpPr>
            <p:nvPr/>
          </p:nvSpPr>
          <p:spPr bwMode="auto">
            <a:xfrm>
              <a:off x="1484" y="834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8" name="Line 14"/>
            <p:cNvSpPr>
              <a:spLocks noChangeShapeType="1"/>
            </p:cNvSpPr>
            <p:nvPr/>
          </p:nvSpPr>
          <p:spPr bwMode="auto">
            <a:xfrm>
              <a:off x="1530" y="781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9" name="Line 15"/>
            <p:cNvSpPr>
              <a:spLocks noChangeShapeType="1"/>
            </p:cNvSpPr>
            <p:nvPr/>
          </p:nvSpPr>
          <p:spPr bwMode="auto">
            <a:xfrm>
              <a:off x="1576" y="729"/>
              <a:ext cx="1323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0" name="Line 16"/>
            <p:cNvSpPr>
              <a:spLocks noChangeShapeType="1"/>
            </p:cNvSpPr>
            <p:nvPr/>
          </p:nvSpPr>
          <p:spPr bwMode="auto">
            <a:xfrm>
              <a:off x="1623" y="677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1" name="Line 17"/>
            <p:cNvSpPr>
              <a:spLocks noChangeShapeType="1"/>
            </p:cNvSpPr>
            <p:nvPr/>
          </p:nvSpPr>
          <p:spPr bwMode="auto">
            <a:xfrm>
              <a:off x="1669" y="624"/>
              <a:ext cx="1323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2" name="Line 18"/>
            <p:cNvSpPr>
              <a:spLocks noChangeShapeType="1"/>
            </p:cNvSpPr>
            <p:nvPr/>
          </p:nvSpPr>
          <p:spPr bwMode="auto">
            <a:xfrm>
              <a:off x="1716" y="572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3" name="Line 19"/>
            <p:cNvSpPr>
              <a:spLocks noChangeShapeType="1"/>
            </p:cNvSpPr>
            <p:nvPr/>
          </p:nvSpPr>
          <p:spPr bwMode="auto">
            <a:xfrm flipH="1">
              <a:off x="463" y="677"/>
              <a:ext cx="1461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4" name="Line 20"/>
            <p:cNvSpPr>
              <a:spLocks noChangeShapeType="1"/>
            </p:cNvSpPr>
            <p:nvPr/>
          </p:nvSpPr>
          <p:spPr bwMode="auto">
            <a:xfrm flipH="1">
              <a:off x="393" y="651"/>
              <a:ext cx="146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5" name="Line 21"/>
            <p:cNvSpPr>
              <a:spLocks noChangeShapeType="1"/>
            </p:cNvSpPr>
            <p:nvPr/>
          </p:nvSpPr>
          <p:spPr bwMode="auto">
            <a:xfrm flipH="1">
              <a:off x="324" y="624"/>
              <a:ext cx="1461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6" name="Line 23"/>
            <p:cNvSpPr>
              <a:spLocks noChangeShapeType="1"/>
            </p:cNvSpPr>
            <p:nvPr/>
          </p:nvSpPr>
          <p:spPr bwMode="auto">
            <a:xfrm>
              <a:off x="648" y="1672"/>
              <a:ext cx="743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7" name="Line 24"/>
            <p:cNvSpPr>
              <a:spLocks noChangeShapeType="1"/>
            </p:cNvSpPr>
            <p:nvPr/>
          </p:nvSpPr>
          <p:spPr bwMode="auto">
            <a:xfrm>
              <a:off x="695" y="1619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8" name="Line 25"/>
            <p:cNvSpPr>
              <a:spLocks noChangeShapeType="1"/>
            </p:cNvSpPr>
            <p:nvPr/>
          </p:nvSpPr>
          <p:spPr bwMode="auto">
            <a:xfrm>
              <a:off x="741" y="1567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39" name="Line 26"/>
            <p:cNvSpPr>
              <a:spLocks noChangeShapeType="1"/>
            </p:cNvSpPr>
            <p:nvPr/>
          </p:nvSpPr>
          <p:spPr bwMode="auto">
            <a:xfrm>
              <a:off x="788" y="1515"/>
              <a:ext cx="67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0" name="Line 27"/>
            <p:cNvSpPr>
              <a:spLocks noChangeShapeType="1"/>
            </p:cNvSpPr>
            <p:nvPr/>
          </p:nvSpPr>
          <p:spPr bwMode="auto">
            <a:xfrm>
              <a:off x="834" y="1462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1" name="Line 28"/>
            <p:cNvSpPr>
              <a:spLocks noChangeShapeType="1"/>
            </p:cNvSpPr>
            <p:nvPr/>
          </p:nvSpPr>
          <p:spPr bwMode="auto">
            <a:xfrm>
              <a:off x="927" y="1357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2" name="Line 29"/>
            <p:cNvSpPr>
              <a:spLocks noChangeShapeType="1"/>
            </p:cNvSpPr>
            <p:nvPr/>
          </p:nvSpPr>
          <p:spPr bwMode="auto">
            <a:xfrm>
              <a:off x="857" y="1410"/>
              <a:ext cx="139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3" name="Line 30"/>
            <p:cNvSpPr>
              <a:spLocks noChangeShapeType="1"/>
            </p:cNvSpPr>
            <p:nvPr/>
          </p:nvSpPr>
          <p:spPr bwMode="auto">
            <a:xfrm flipH="1">
              <a:off x="927" y="729"/>
              <a:ext cx="1137" cy="1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4" name="Line 31"/>
            <p:cNvSpPr>
              <a:spLocks noChangeShapeType="1"/>
            </p:cNvSpPr>
            <p:nvPr/>
          </p:nvSpPr>
          <p:spPr bwMode="auto">
            <a:xfrm flipH="1">
              <a:off x="904" y="677"/>
              <a:ext cx="1113" cy="10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5" name="Line 32"/>
            <p:cNvSpPr>
              <a:spLocks noChangeShapeType="1"/>
            </p:cNvSpPr>
            <p:nvPr/>
          </p:nvSpPr>
          <p:spPr bwMode="auto">
            <a:xfrm flipH="1">
              <a:off x="1043" y="729"/>
              <a:ext cx="1113" cy="1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6" name="Line 34"/>
            <p:cNvSpPr>
              <a:spLocks noChangeShapeType="1"/>
            </p:cNvSpPr>
            <p:nvPr/>
          </p:nvSpPr>
          <p:spPr bwMode="auto">
            <a:xfrm>
              <a:off x="1205" y="1096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7" name="Line 35"/>
            <p:cNvSpPr>
              <a:spLocks noChangeShapeType="1"/>
            </p:cNvSpPr>
            <p:nvPr/>
          </p:nvSpPr>
          <p:spPr bwMode="auto">
            <a:xfrm>
              <a:off x="1252" y="1043"/>
              <a:ext cx="67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8" name="Line 36"/>
            <p:cNvSpPr>
              <a:spLocks noChangeShapeType="1"/>
            </p:cNvSpPr>
            <p:nvPr/>
          </p:nvSpPr>
          <p:spPr bwMode="auto">
            <a:xfrm>
              <a:off x="1275" y="991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9" name="Line 37"/>
            <p:cNvSpPr>
              <a:spLocks noChangeShapeType="1"/>
            </p:cNvSpPr>
            <p:nvPr/>
          </p:nvSpPr>
          <p:spPr bwMode="auto">
            <a:xfrm>
              <a:off x="1344" y="965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0" name="Line 38"/>
            <p:cNvSpPr>
              <a:spLocks noChangeShapeType="1"/>
            </p:cNvSpPr>
            <p:nvPr/>
          </p:nvSpPr>
          <p:spPr bwMode="auto">
            <a:xfrm>
              <a:off x="1368" y="912"/>
              <a:ext cx="67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1" name="Line 39"/>
            <p:cNvSpPr>
              <a:spLocks noChangeShapeType="1"/>
            </p:cNvSpPr>
            <p:nvPr/>
          </p:nvSpPr>
          <p:spPr bwMode="auto">
            <a:xfrm>
              <a:off x="1391" y="860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2" name="Line 49"/>
            <p:cNvSpPr>
              <a:spLocks noChangeShapeType="1"/>
            </p:cNvSpPr>
            <p:nvPr/>
          </p:nvSpPr>
          <p:spPr bwMode="auto">
            <a:xfrm>
              <a:off x="904" y="1855"/>
              <a:ext cx="1044" cy="4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3" name="Line 56"/>
            <p:cNvSpPr>
              <a:spLocks noChangeShapeType="1"/>
            </p:cNvSpPr>
            <p:nvPr/>
          </p:nvSpPr>
          <p:spPr bwMode="auto">
            <a:xfrm flipH="1">
              <a:off x="1437" y="1069"/>
              <a:ext cx="1415" cy="14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4" name="Line 57"/>
            <p:cNvSpPr>
              <a:spLocks noChangeShapeType="1"/>
            </p:cNvSpPr>
            <p:nvPr/>
          </p:nvSpPr>
          <p:spPr bwMode="auto">
            <a:xfrm flipH="1">
              <a:off x="1530" y="1096"/>
              <a:ext cx="1415" cy="14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5" name="Line 58"/>
            <p:cNvSpPr>
              <a:spLocks noChangeShapeType="1"/>
            </p:cNvSpPr>
            <p:nvPr/>
          </p:nvSpPr>
          <p:spPr bwMode="auto">
            <a:xfrm flipH="1">
              <a:off x="1716" y="781"/>
              <a:ext cx="487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6" name="Line 61"/>
            <p:cNvSpPr>
              <a:spLocks noChangeShapeType="1"/>
            </p:cNvSpPr>
            <p:nvPr/>
          </p:nvSpPr>
          <p:spPr bwMode="auto">
            <a:xfrm flipH="1">
              <a:off x="1971" y="886"/>
              <a:ext cx="487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7" name="Line 62"/>
            <p:cNvSpPr>
              <a:spLocks noChangeShapeType="1"/>
            </p:cNvSpPr>
            <p:nvPr/>
          </p:nvSpPr>
          <p:spPr bwMode="auto">
            <a:xfrm flipH="1">
              <a:off x="1901" y="860"/>
              <a:ext cx="487" cy="4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8" name="Line 63"/>
            <p:cNvSpPr>
              <a:spLocks noChangeShapeType="1"/>
            </p:cNvSpPr>
            <p:nvPr/>
          </p:nvSpPr>
          <p:spPr bwMode="auto">
            <a:xfrm flipH="1">
              <a:off x="1855" y="808"/>
              <a:ext cx="487" cy="4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59" name="Line 64"/>
            <p:cNvSpPr>
              <a:spLocks noChangeShapeType="1"/>
            </p:cNvSpPr>
            <p:nvPr/>
          </p:nvSpPr>
          <p:spPr bwMode="auto">
            <a:xfrm flipH="1">
              <a:off x="1808" y="781"/>
              <a:ext cx="488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0" name="Line 73"/>
            <p:cNvSpPr>
              <a:spLocks noChangeShapeType="1"/>
            </p:cNvSpPr>
            <p:nvPr/>
          </p:nvSpPr>
          <p:spPr bwMode="auto">
            <a:xfrm>
              <a:off x="2342" y="1253"/>
              <a:ext cx="441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1" name="Line 81"/>
            <p:cNvSpPr>
              <a:spLocks noChangeShapeType="1"/>
            </p:cNvSpPr>
            <p:nvPr/>
          </p:nvSpPr>
          <p:spPr bwMode="auto">
            <a:xfrm flipH="1">
              <a:off x="1623" y="1122"/>
              <a:ext cx="1415" cy="14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2" name="Line 82"/>
            <p:cNvSpPr>
              <a:spLocks noChangeShapeType="1"/>
            </p:cNvSpPr>
            <p:nvPr/>
          </p:nvSpPr>
          <p:spPr bwMode="auto">
            <a:xfrm flipH="1">
              <a:off x="277" y="572"/>
              <a:ext cx="1462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3" name="Line 5"/>
            <p:cNvSpPr>
              <a:spLocks noChangeShapeType="1"/>
            </p:cNvSpPr>
            <p:nvPr/>
          </p:nvSpPr>
          <p:spPr bwMode="auto">
            <a:xfrm flipH="1">
              <a:off x="1973" y="709"/>
              <a:ext cx="680" cy="681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4" name="Line 7"/>
            <p:cNvSpPr>
              <a:spLocks noChangeShapeType="1"/>
            </p:cNvSpPr>
            <p:nvPr/>
          </p:nvSpPr>
          <p:spPr bwMode="auto">
            <a:xfrm flipH="1">
              <a:off x="1114" y="572"/>
              <a:ext cx="1222" cy="1217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5" name="Oval 40"/>
            <p:cNvSpPr>
              <a:spLocks noChangeArrowheads="1"/>
            </p:cNvSpPr>
            <p:nvPr/>
          </p:nvSpPr>
          <p:spPr bwMode="auto">
            <a:xfrm>
              <a:off x="882" y="1370"/>
              <a:ext cx="673" cy="733"/>
            </a:xfrm>
            <a:prstGeom prst="ellipse">
              <a:avLst/>
            </a:prstGeom>
            <a:gradFill rotWithShape="0">
              <a:gsLst>
                <a:gs pos="0">
                  <a:srgbClr val="BFDFBF"/>
                </a:gs>
                <a:gs pos="100000">
                  <a:srgbClr val="0080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66" name="Oval 65"/>
            <p:cNvSpPr>
              <a:spLocks noChangeArrowheads="1"/>
            </p:cNvSpPr>
            <p:nvPr/>
          </p:nvSpPr>
          <p:spPr bwMode="auto">
            <a:xfrm>
              <a:off x="1701" y="1026"/>
              <a:ext cx="673" cy="733"/>
            </a:xfrm>
            <a:prstGeom prst="ellipse">
              <a:avLst/>
            </a:prstGeom>
            <a:gradFill rotWithShape="0">
              <a:gsLst>
                <a:gs pos="0">
                  <a:srgbClr val="AAD5AA"/>
                </a:gs>
                <a:gs pos="100000">
                  <a:srgbClr val="0080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67" name="Line 84"/>
            <p:cNvSpPr>
              <a:spLocks noChangeShapeType="1"/>
            </p:cNvSpPr>
            <p:nvPr/>
          </p:nvSpPr>
          <p:spPr bwMode="auto">
            <a:xfrm flipH="1">
              <a:off x="523" y="1797"/>
              <a:ext cx="543" cy="538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68" name="Line 85"/>
            <p:cNvSpPr>
              <a:spLocks noChangeShapeType="1"/>
            </p:cNvSpPr>
            <p:nvPr/>
          </p:nvSpPr>
          <p:spPr bwMode="auto">
            <a:xfrm flipH="1">
              <a:off x="859" y="1475"/>
              <a:ext cx="1044" cy="1047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9881" name="Text Box 89"/>
            <p:cNvSpPr txBox="1">
              <a:spLocks noChangeArrowheads="1"/>
            </p:cNvSpPr>
            <p:nvPr/>
          </p:nvSpPr>
          <p:spPr bwMode="auto">
            <a:xfrm rot="1582180">
              <a:off x="108" y="2456"/>
              <a:ext cx="927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kumimoji="1" lang="hu-HU" altLang="ja-JP" sz="1600"/>
                <a:t>b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kumimoji="1" lang="en-US" altLang="ja-JP" sz="1400">
                  <a:ea typeface="ＭＳ Ｐゴシック" pitchFamily="50" charset="-128"/>
                </a:rPr>
                <a:t>impact parameter</a:t>
              </a:r>
            </a:p>
          </p:txBody>
        </p:sp>
        <p:sp>
          <p:nvSpPr>
            <p:cNvPr id="289882" name="Text Box 90"/>
            <p:cNvSpPr txBox="1">
              <a:spLocks noChangeArrowheads="1"/>
            </p:cNvSpPr>
            <p:nvPr/>
          </p:nvSpPr>
          <p:spPr bwMode="auto">
            <a:xfrm rot="18740122">
              <a:off x="2004" y="1708"/>
              <a:ext cx="98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dirty="0">
                  <a:ea typeface="ＭＳ Ｐゴシック" pitchFamily="50" charset="-128"/>
                </a:rPr>
                <a:t>Reaction plane</a:t>
              </a:r>
            </a:p>
          </p:txBody>
        </p:sp>
        <p:cxnSp>
          <p:nvCxnSpPr>
            <p:cNvPr id="4171" name="AutoShape 119"/>
            <p:cNvCxnSpPr>
              <a:cxnSpLocks noChangeShapeType="1"/>
              <a:stCxn id="4167" idx="1"/>
              <a:endCxn id="4168" idx="1"/>
            </p:cNvCxnSpPr>
            <p:nvPr/>
          </p:nvCxnSpPr>
          <p:spPr bwMode="auto">
            <a:xfrm>
              <a:off x="524" y="2355"/>
              <a:ext cx="335" cy="187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4172" name="Line 55"/>
            <p:cNvSpPr>
              <a:spLocks noChangeShapeType="1"/>
            </p:cNvSpPr>
            <p:nvPr/>
          </p:nvSpPr>
          <p:spPr bwMode="auto">
            <a:xfrm flipH="1">
              <a:off x="1368" y="1017"/>
              <a:ext cx="1415" cy="14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3" name="Line 78"/>
            <p:cNvSpPr>
              <a:spLocks noChangeShapeType="1"/>
            </p:cNvSpPr>
            <p:nvPr/>
          </p:nvSpPr>
          <p:spPr bwMode="auto">
            <a:xfrm flipH="1">
              <a:off x="1275" y="991"/>
              <a:ext cx="1415" cy="14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4" name="Line 69"/>
            <p:cNvSpPr>
              <a:spLocks noChangeShapeType="1"/>
            </p:cNvSpPr>
            <p:nvPr/>
          </p:nvSpPr>
          <p:spPr bwMode="auto">
            <a:xfrm>
              <a:off x="1948" y="1410"/>
              <a:ext cx="556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5" name="Line 70"/>
            <p:cNvSpPr>
              <a:spLocks noChangeShapeType="1"/>
            </p:cNvSpPr>
            <p:nvPr/>
          </p:nvSpPr>
          <p:spPr bwMode="auto">
            <a:xfrm>
              <a:off x="2040" y="1384"/>
              <a:ext cx="557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6" name="Line 71"/>
            <p:cNvSpPr>
              <a:spLocks noChangeShapeType="1"/>
            </p:cNvSpPr>
            <p:nvPr/>
          </p:nvSpPr>
          <p:spPr bwMode="auto">
            <a:xfrm>
              <a:off x="2133" y="1357"/>
              <a:ext cx="487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7" name="Line 72"/>
            <p:cNvSpPr>
              <a:spLocks noChangeShapeType="1"/>
            </p:cNvSpPr>
            <p:nvPr/>
          </p:nvSpPr>
          <p:spPr bwMode="auto">
            <a:xfrm>
              <a:off x="2226" y="1331"/>
              <a:ext cx="441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8" name="Line 83"/>
            <p:cNvSpPr>
              <a:spLocks noChangeShapeType="1"/>
            </p:cNvSpPr>
            <p:nvPr/>
          </p:nvSpPr>
          <p:spPr bwMode="auto">
            <a:xfrm>
              <a:off x="2319" y="1305"/>
              <a:ext cx="394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79" name="Line 68"/>
            <p:cNvSpPr>
              <a:spLocks noChangeShapeType="1"/>
            </p:cNvSpPr>
            <p:nvPr/>
          </p:nvSpPr>
          <p:spPr bwMode="auto">
            <a:xfrm>
              <a:off x="1159" y="1148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0" name="Line 75"/>
            <p:cNvSpPr>
              <a:spLocks noChangeShapeType="1"/>
            </p:cNvSpPr>
            <p:nvPr/>
          </p:nvSpPr>
          <p:spPr bwMode="auto">
            <a:xfrm flipH="1">
              <a:off x="1020" y="1410"/>
              <a:ext cx="928" cy="9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1" name="Line 76"/>
            <p:cNvSpPr>
              <a:spLocks noChangeShapeType="1"/>
            </p:cNvSpPr>
            <p:nvPr/>
          </p:nvSpPr>
          <p:spPr bwMode="auto">
            <a:xfrm flipH="1">
              <a:off x="1089" y="1384"/>
              <a:ext cx="998" cy="10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2" name="Line 77"/>
            <p:cNvSpPr>
              <a:spLocks noChangeShapeType="1"/>
            </p:cNvSpPr>
            <p:nvPr/>
          </p:nvSpPr>
          <p:spPr bwMode="auto">
            <a:xfrm flipH="1">
              <a:off x="1182" y="1357"/>
              <a:ext cx="1044" cy="1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3" name="Line 67"/>
            <p:cNvSpPr>
              <a:spLocks noChangeShapeType="1"/>
            </p:cNvSpPr>
            <p:nvPr/>
          </p:nvSpPr>
          <p:spPr bwMode="auto">
            <a:xfrm>
              <a:off x="1112" y="1200"/>
              <a:ext cx="1323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4" name="Line 79"/>
            <p:cNvSpPr>
              <a:spLocks noChangeShapeType="1"/>
            </p:cNvSpPr>
            <p:nvPr/>
          </p:nvSpPr>
          <p:spPr bwMode="auto">
            <a:xfrm flipH="1">
              <a:off x="1530" y="1410"/>
              <a:ext cx="232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5" name="Line 80"/>
            <p:cNvSpPr>
              <a:spLocks noChangeShapeType="1"/>
            </p:cNvSpPr>
            <p:nvPr/>
          </p:nvSpPr>
          <p:spPr bwMode="auto">
            <a:xfrm flipH="1">
              <a:off x="1530" y="1384"/>
              <a:ext cx="162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6" name="Line 74"/>
            <p:cNvSpPr>
              <a:spLocks noChangeShapeType="1"/>
            </p:cNvSpPr>
            <p:nvPr/>
          </p:nvSpPr>
          <p:spPr bwMode="auto">
            <a:xfrm flipH="1">
              <a:off x="1553" y="1410"/>
              <a:ext cx="302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7" name="Line 66"/>
            <p:cNvSpPr>
              <a:spLocks noChangeShapeType="1"/>
            </p:cNvSpPr>
            <p:nvPr/>
          </p:nvSpPr>
          <p:spPr bwMode="auto">
            <a:xfrm>
              <a:off x="1066" y="1253"/>
              <a:ext cx="132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8" name="Line 50"/>
            <p:cNvSpPr>
              <a:spLocks noChangeShapeType="1"/>
            </p:cNvSpPr>
            <p:nvPr/>
          </p:nvSpPr>
          <p:spPr bwMode="auto">
            <a:xfrm>
              <a:off x="834" y="1750"/>
              <a:ext cx="1183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89" name="Line 51"/>
            <p:cNvSpPr>
              <a:spLocks noChangeShapeType="1"/>
            </p:cNvSpPr>
            <p:nvPr/>
          </p:nvSpPr>
          <p:spPr bwMode="auto">
            <a:xfrm>
              <a:off x="1182" y="1829"/>
              <a:ext cx="858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0" name="Line 52"/>
            <p:cNvSpPr>
              <a:spLocks noChangeShapeType="1"/>
            </p:cNvSpPr>
            <p:nvPr/>
          </p:nvSpPr>
          <p:spPr bwMode="auto">
            <a:xfrm>
              <a:off x="1298" y="1803"/>
              <a:ext cx="789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1" name="Line 53"/>
            <p:cNvSpPr>
              <a:spLocks noChangeShapeType="1"/>
            </p:cNvSpPr>
            <p:nvPr/>
          </p:nvSpPr>
          <p:spPr bwMode="auto">
            <a:xfrm>
              <a:off x="1391" y="1776"/>
              <a:ext cx="742" cy="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2" name="Line 54"/>
            <p:cNvSpPr>
              <a:spLocks noChangeShapeType="1"/>
            </p:cNvSpPr>
            <p:nvPr/>
          </p:nvSpPr>
          <p:spPr bwMode="auto">
            <a:xfrm>
              <a:off x="1507" y="1750"/>
              <a:ext cx="673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3" name="Line 44"/>
            <p:cNvSpPr>
              <a:spLocks noChangeShapeType="1"/>
            </p:cNvSpPr>
            <p:nvPr/>
          </p:nvSpPr>
          <p:spPr bwMode="auto">
            <a:xfrm flipH="1">
              <a:off x="741" y="1829"/>
              <a:ext cx="418" cy="4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4" name="Line 45"/>
            <p:cNvSpPr>
              <a:spLocks noChangeShapeType="1"/>
            </p:cNvSpPr>
            <p:nvPr/>
          </p:nvSpPr>
          <p:spPr bwMode="auto">
            <a:xfrm flipH="1">
              <a:off x="811" y="1829"/>
              <a:ext cx="441" cy="4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5" name="Line 46"/>
            <p:cNvSpPr>
              <a:spLocks noChangeShapeType="1"/>
            </p:cNvSpPr>
            <p:nvPr/>
          </p:nvSpPr>
          <p:spPr bwMode="auto">
            <a:xfrm flipH="1">
              <a:off x="880" y="1776"/>
              <a:ext cx="511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6" name="Line 47"/>
            <p:cNvSpPr>
              <a:spLocks noChangeShapeType="1"/>
            </p:cNvSpPr>
            <p:nvPr/>
          </p:nvSpPr>
          <p:spPr bwMode="auto">
            <a:xfrm flipH="1">
              <a:off x="950" y="1750"/>
              <a:ext cx="557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7" name="Line 42"/>
            <p:cNvSpPr>
              <a:spLocks noChangeShapeType="1"/>
            </p:cNvSpPr>
            <p:nvPr/>
          </p:nvSpPr>
          <p:spPr bwMode="auto">
            <a:xfrm flipH="1">
              <a:off x="579" y="1803"/>
              <a:ext cx="394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8" name="Line 43"/>
            <p:cNvSpPr>
              <a:spLocks noChangeShapeType="1"/>
            </p:cNvSpPr>
            <p:nvPr/>
          </p:nvSpPr>
          <p:spPr bwMode="auto">
            <a:xfrm flipH="1">
              <a:off x="648" y="1829"/>
              <a:ext cx="395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9" name="Line 41"/>
            <p:cNvSpPr>
              <a:spLocks noChangeShapeType="1"/>
            </p:cNvSpPr>
            <p:nvPr/>
          </p:nvSpPr>
          <p:spPr bwMode="auto">
            <a:xfrm flipH="1">
              <a:off x="532" y="1776"/>
              <a:ext cx="372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200" name="Line 22"/>
            <p:cNvSpPr>
              <a:spLocks noChangeShapeType="1"/>
            </p:cNvSpPr>
            <p:nvPr/>
          </p:nvSpPr>
          <p:spPr bwMode="auto">
            <a:xfrm>
              <a:off x="602" y="1724"/>
              <a:ext cx="742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201" name="Line 48"/>
            <p:cNvSpPr>
              <a:spLocks noChangeShapeType="1"/>
            </p:cNvSpPr>
            <p:nvPr/>
          </p:nvSpPr>
          <p:spPr bwMode="auto">
            <a:xfrm>
              <a:off x="532" y="1776"/>
              <a:ext cx="1323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4105" name="Picture 151" descr="Phobos Padd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7656" y="4250761"/>
            <a:ext cx="17732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5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2969" y="4250761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5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281" y="4250761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948" name="Rectangle 156"/>
          <p:cNvSpPr>
            <a:spLocks noChangeArrowheads="1"/>
          </p:cNvSpPr>
          <p:nvPr/>
        </p:nvSpPr>
        <p:spPr bwMode="auto">
          <a:xfrm>
            <a:off x="2026453" y="4033920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>
                <a:ea typeface="ＭＳ Ｐゴシック" pitchFamily="50" charset="-128"/>
              </a:rPr>
              <a:t>BBC</a:t>
            </a:r>
            <a:endParaRPr kumimoji="1" lang="hu-HU" dirty="0"/>
          </a:p>
        </p:txBody>
      </p:sp>
      <p:sp>
        <p:nvSpPr>
          <p:cNvPr id="289949" name="Rectangle 157"/>
          <p:cNvSpPr>
            <a:spLocks noChangeArrowheads="1"/>
          </p:cNvSpPr>
          <p:nvPr/>
        </p:nvSpPr>
        <p:spPr bwMode="auto">
          <a:xfrm>
            <a:off x="6009176" y="4033920"/>
            <a:ext cx="736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hu-HU" altLang="ja-JP" dirty="0" err="1"/>
              <a:t>RxNP</a:t>
            </a:r>
            <a:endParaRPr kumimoji="1"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F6C049F9-00B1-7A42-11D2-34E71AF29EEA}"/>
                  </a:ext>
                </a:extLst>
              </p:cNvPr>
              <p:cNvSpPr txBox="1"/>
              <p:nvPr/>
            </p:nvSpPr>
            <p:spPr>
              <a:xfrm>
                <a:off x="1197375" y="3407042"/>
                <a:ext cx="2383025" cy="582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m:rPr>
                                  <m:sty m:val="p"/>
                                </m:rPr>
                                <a:rPr lang="hu-HU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func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hu-HU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hu-HU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F6C049F9-00B1-7A42-11D2-34E71AF29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375" y="3407042"/>
                <a:ext cx="2383025" cy="582339"/>
              </a:xfrm>
              <a:prstGeom prst="rect">
                <a:avLst/>
              </a:prstGeom>
              <a:blipFill>
                <a:blip r:embed="rId8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0D6678A-053F-1FC3-DB25-B074D9EE907E}"/>
              </a:ext>
            </a:extLst>
          </p:cNvPr>
          <p:cNvGrpSpPr/>
          <p:nvPr/>
        </p:nvGrpSpPr>
        <p:grpSpPr>
          <a:xfrm>
            <a:off x="1234247" y="1623308"/>
            <a:ext cx="3222625" cy="1657350"/>
            <a:chOff x="5714842" y="1530903"/>
            <a:chExt cx="3222625" cy="1657350"/>
          </a:xfrm>
        </p:grpSpPr>
        <p:sp>
          <p:nvSpPr>
            <p:cNvPr id="4110" name="Oval 123"/>
            <p:cNvSpPr>
              <a:spLocks noChangeArrowheads="1"/>
            </p:cNvSpPr>
            <p:nvPr/>
          </p:nvSpPr>
          <p:spPr bwMode="auto">
            <a:xfrm rot="20850059">
              <a:off x="5981542" y="1900790"/>
              <a:ext cx="1371600" cy="1287463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11" name="Oval 124"/>
            <p:cNvSpPr>
              <a:spLocks noChangeArrowheads="1"/>
            </p:cNvSpPr>
            <p:nvPr/>
          </p:nvSpPr>
          <p:spPr bwMode="auto">
            <a:xfrm rot="20850059">
              <a:off x="6800692" y="1718228"/>
              <a:ext cx="1371600" cy="1287463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12" name="Oval 125"/>
            <p:cNvSpPr>
              <a:spLocks noChangeArrowheads="1"/>
            </p:cNvSpPr>
            <p:nvPr/>
          </p:nvSpPr>
          <p:spPr bwMode="auto">
            <a:xfrm rot="20850059">
              <a:off x="6816567" y="2024615"/>
              <a:ext cx="533400" cy="862013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13" name="Line 126"/>
            <p:cNvSpPr>
              <a:spLocks noChangeShapeType="1"/>
            </p:cNvSpPr>
            <p:nvPr/>
          </p:nvSpPr>
          <p:spPr bwMode="auto">
            <a:xfrm rot="570060" flipV="1">
              <a:off x="7079026" y="2316736"/>
              <a:ext cx="1490780" cy="250874"/>
            </a:xfrm>
            <a:prstGeom prst="line">
              <a:avLst/>
            </a:prstGeom>
            <a:noFill/>
            <a:ln w="5724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14" name="Line 127"/>
            <p:cNvSpPr>
              <a:spLocks noChangeShapeType="1"/>
            </p:cNvSpPr>
            <p:nvPr/>
          </p:nvSpPr>
          <p:spPr bwMode="auto">
            <a:xfrm rot="570060" flipV="1">
              <a:off x="5714842" y="1827765"/>
              <a:ext cx="2870200" cy="1189038"/>
            </a:xfrm>
            <a:prstGeom prst="line">
              <a:avLst/>
            </a:prstGeom>
            <a:noFill/>
            <a:ln w="5724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9920" name="Text Box 128"/>
            <p:cNvSpPr txBox="1">
              <a:spLocks noChangeArrowheads="1"/>
            </p:cNvSpPr>
            <p:nvPr/>
          </p:nvSpPr>
          <p:spPr bwMode="auto">
            <a:xfrm rot="20850059">
              <a:off x="7210267" y="1838878"/>
              <a:ext cx="1727200" cy="34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>
                <a:spcBef>
                  <a:spcPts val="1500"/>
                </a:spcBef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GB" sz="1600" dirty="0"/>
                <a:t>Reaction Plane</a:t>
              </a:r>
            </a:p>
          </p:txBody>
        </p:sp>
        <p:sp>
          <p:nvSpPr>
            <p:cNvPr id="4116" name="Line 129"/>
            <p:cNvSpPr>
              <a:spLocks noChangeShapeType="1"/>
            </p:cNvSpPr>
            <p:nvPr/>
          </p:nvSpPr>
          <p:spPr bwMode="auto">
            <a:xfrm rot="570060" flipH="1" flipV="1">
              <a:off x="6999130" y="1530903"/>
              <a:ext cx="144463" cy="904875"/>
            </a:xfrm>
            <a:prstGeom prst="line">
              <a:avLst/>
            </a:prstGeom>
            <a:noFill/>
            <a:ln w="5724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Szövegdoboz 4">
                  <a:extLst>
                    <a:ext uri="{FF2B5EF4-FFF2-40B4-BE49-F238E27FC236}">
                      <a16:creationId xmlns:a16="http://schemas.microsoft.com/office/drawing/2014/main" id="{DCCF8198-1E88-3F23-3C63-A445D56A22C1}"/>
                    </a:ext>
                  </a:extLst>
                </p:cNvPr>
                <p:cNvSpPr txBox="1"/>
                <p:nvPr/>
              </p:nvSpPr>
              <p:spPr>
                <a:xfrm>
                  <a:off x="8137529" y="2162028"/>
                  <a:ext cx="2452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Szövegdoboz 4">
                  <a:extLst>
                    <a:ext uri="{FF2B5EF4-FFF2-40B4-BE49-F238E27FC236}">
                      <a16:creationId xmlns:a16="http://schemas.microsoft.com/office/drawing/2014/main" id="{DCCF8198-1E88-3F23-3C63-A445D56A2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529" y="2162028"/>
                  <a:ext cx="24526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2500" r="-20000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D7E5E6F-A642-E08A-C10D-027B5C47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ACBE0617-AFE7-54A1-643D-D0D2E87D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33</a:t>
            </a:fld>
            <a:r>
              <a:rPr lang="hu-HU" sz="1000"/>
              <a:t>/47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4000"/>
              <a:t>Particle properties</a:t>
            </a:r>
            <a:endParaRPr lang="en-US" sz="4000"/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hu-HU" dirty="0"/>
              <a:t>P</a:t>
            </a:r>
            <a:r>
              <a:rPr lang="en-US" dirty="0"/>
              <a:t>article </a:t>
            </a:r>
            <a:r>
              <a:rPr lang="hu-HU" dirty="0"/>
              <a:t>= </a:t>
            </a:r>
            <a:r>
              <a:rPr lang="hu-HU" dirty="0" err="1">
                <a:solidFill>
                  <a:schemeClr val="hlink"/>
                </a:solidFill>
              </a:rPr>
              <a:t>spatial</a:t>
            </a:r>
            <a:r>
              <a:rPr lang="hu-HU" dirty="0">
                <a:solidFill>
                  <a:schemeClr val="hlink"/>
                </a:solidFill>
              </a:rPr>
              <a:t> </a:t>
            </a:r>
            <a:r>
              <a:rPr lang="hu-HU" dirty="0" err="1">
                <a:solidFill>
                  <a:schemeClr val="hlink"/>
                </a:solidFill>
              </a:rPr>
              <a:t>track</a:t>
            </a:r>
            <a:r>
              <a:rPr lang="hu-HU" dirty="0"/>
              <a:t> </a:t>
            </a:r>
            <a:endParaRPr lang="en-US" dirty="0"/>
          </a:p>
          <a:p>
            <a:pPr lvl="1" eaLnBrk="1" hangingPunct="1">
              <a:lnSpc>
                <a:spcPct val="110000"/>
              </a:lnSpc>
              <a:defRPr/>
            </a:pPr>
            <a:r>
              <a:rPr lang="hu-HU" dirty="0" err="1"/>
              <a:t>Set</a:t>
            </a:r>
            <a:r>
              <a:rPr lang="hu-HU" dirty="0"/>
              <a:t> of </a:t>
            </a:r>
            <a:r>
              <a:rPr lang="hu-HU" dirty="0" err="1"/>
              <a:t>hits</a:t>
            </a:r>
            <a:r>
              <a:rPr lang="hu-HU" dirty="0"/>
              <a:t> in </a:t>
            </a:r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detectors</a:t>
            </a:r>
            <a:r>
              <a:rPr lang="hu-HU" dirty="0"/>
              <a:t> </a:t>
            </a:r>
            <a:r>
              <a:rPr lang="hu-HU" dirty="0" err="1"/>
              <a:t>measured</a:t>
            </a:r>
            <a:endParaRPr lang="hu-HU" dirty="0"/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>
                <a:solidFill>
                  <a:schemeClr val="hlink"/>
                </a:solidFill>
              </a:rPr>
              <a:t>Momentum</a:t>
            </a:r>
            <a:r>
              <a:rPr lang="en-US" dirty="0"/>
              <a:t> measured via curvature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dirty="0"/>
              <a:t>Known magnetic field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dirty="0"/>
              <a:t>Particle type determined via </a:t>
            </a:r>
            <a:r>
              <a:rPr lang="hu-HU" dirty="0" err="1"/>
              <a:t>mass</a:t>
            </a:r>
            <a:r>
              <a:rPr lang="hu-HU" dirty="0"/>
              <a:t> &amp; </a:t>
            </a:r>
            <a:r>
              <a:rPr lang="en-US" dirty="0">
                <a:solidFill>
                  <a:schemeClr val="hlink"/>
                </a:solidFill>
              </a:rPr>
              <a:t>charge</a:t>
            </a:r>
            <a:endParaRPr lang="hu-HU" dirty="0">
              <a:solidFill>
                <a:schemeClr val="hlink"/>
              </a:solidFill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hu-HU" dirty="0" err="1"/>
              <a:t>Charge</a:t>
            </a:r>
            <a:r>
              <a:rPr lang="hu-HU" dirty="0"/>
              <a:t>: </a:t>
            </a:r>
            <a:r>
              <a:rPr lang="hu-HU" dirty="0" err="1"/>
              <a:t>curvature</a:t>
            </a:r>
            <a:r>
              <a:rPr lang="hu-HU" dirty="0"/>
              <a:t> again…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hu-HU" dirty="0" err="1"/>
              <a:t>Mass</a:t>
            </a:r>
            <a:r>
              <a:rPr lang="hu-HU" dirty="0"/>
              <a:t>: momentum &amp; (</a:t>
            </a:r>
            <a:r>
              <a:rPr lang="hu-HU" dirty="0" err="1">
                <a:solidFill>
                  <a:schemeClr val="hlink"/>
                </a:solidFill>
              </a:rPr>
              <a:t>velocity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>
                <a:solidFill>
                  <a:schemeClr val="hlink"/>
                </a:solidFill>
              </a:rPr>
              <a:t>energy</a:t>
            </a:r>
            <a:r>
              <a:rPr lang="hu-HU" dirty="0"/>
              <a:t>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hu-HU" dirty="0" err="1"/>
              <a:t>Measure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hadrons</a:t>
            </a:r>
            <a:r>
              <a:rPr lang="hu-HU" dirty="0"/>
              <a:t>, </a:t>
            </a:r>
            <a:r>
              <a:rPr lang="hu-HU" dirty="0">
                <a:latin typeface="Symbol" pitchFamily="18" charset="2"/>
              </a:rPr>
              <a:t>g</a:t>
            </a:r>
            <a:r>
              <a:rPr lang="hu-HU" dirty="0"/>
              <a:t>, </a:t>
            </a:r>
            <a:r>
              <a:rPr lang="hu-HU" dirty="0" err="1"/>
              <a:t>leptons</a:t>
            </a:r>
            <a:r>
              <a:rPr lang="hu-HU" dirty="0"/>
              <a:t> </a:t>
            </a:r>
            <a:r>
              <a:rPr lang="hu-HU" dirty="0" err="1"/>
              <a:t>etc</a:t>
            </a:r>
            <a:r>
              <a:rPr lang="hu-HU" dirty="0"/>
              <a:t>…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hu-HU" dirty="0" err="1"/>
              <a:t>Quality</a:t>
            </a:r>
            <a:r>
              <a:rPr lang="hu-HU" dirty="0"/>
              <a:t> </a:t>
            </a:r>
            <a:r>
              <a:rPr lang="hu-HU" dirty="0" err="1"/>
              <a:t>assurance</a:t>
            </a:r>
            <a:r>
              <a:rPr lang="hu-HU" dirty="0"/>
              <a:t>: </a:t>
            </a:r>
            <a:r>
              <a:rPr lang="hu-HU" dirty="0" err="1"/>
              <a:t>matching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above</a:t>
            </a:r>
            <a:endParaRPr lang="en-US" dirty="0"/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EFDB2141-120C-110D-75BB-E3AA28A9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576ADABD-0001-4D88-0B34-2E036E43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34</a:t>
            </a:fld>
            <a:r>
              <a:rPr lang="hu-HU" sz="1000"/>
              <a:t>/47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ED8CBD-1964-10A3-F650-55B988292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Magnetic</a:t>
            </a:r>
            <a:r>
              <a:rPr lang="hu-HU" dirty="0"/>
              <a:t> </a:t>
            </a:r>
            <a:r>
              <a:rPr lang="hu-HU" dirty="0" err="1"/>
              <a:t>field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measure</a:t>
            </a:r>
            <a:r>
              <a:rPr lang="hu-HU" dirty="0"/>
              <a:t> momentum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20A9BF-BE3D-3548-FD60-C9CF5BA97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886415"/>
          </a:xfrm>
        </p:spPr>
        <p:txBody>
          <a:bodyPr>
            <a:normAutofit/>
          </a:bodyPr>
          <a:lstStyle/>
          <a:p>
            <a:r>
              <a:rPr lang="hu-HU" dirty="0"/>
              <a:t>Momentum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curvature</a:t>
            </a:r>
            <a:r>
              <a:rPr lang="hu-HU" dirty="0"/>
              <a:t>, </a:t>
            </a:r>
            <a:r>
              <a:rPr lang="hu-HU" dirty="0" err="1"/>
              <a:t>precise</a:t>
            </a:r>
            <a:r>
              <a:rPr lang="hu-HU" dirty="0"/>
              <a:t> </a:t>
            </a:r>
            <a:r>
              <a:rPr lang="hu-HU" dirty="0" err="1"/>
              <a:t>tracking</a:t>
            </a:r>
            <a:r>
              <a:rPr lang="hu-HU" dirty="0"/>
              <a:t> </a:t>
            </a:r>
            <a:r>
              <a:rPr lang="hu-HU" dirty="0" err="1"/>
              <a:t>needed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F7D7B21-834D-DBF3-2743-4D43C637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E4AA955-140B-C75C-0E77-4FE0BA90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35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7" name="Kép 6" descr="A képen szöveg, diagram, Tervrajz, sor látható&#10;&#10;Automatikusan generált leírás">
            <a:extLst>
              <a:ext uri="{FF2B5EF4-FFF2-40B4-BE49-F238E27FC236}">
                <a16:creationId xmlns:a16="http://schemas.microsoft.com/office/drawing/2014/main" id="{45FF5E10-E738-919E-A70D-4BB11ED4B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9" b="4088"/>
          <a:stretch/>
        </p:blipFill>
        <p:spPr>
          <a:xfrm>
            <a:off x="60385" y="1436249"/>
            <a:ext cx="9083615" cy="465008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228A938-E6F9-B785-CC0C-05D3FA6FE06F}"/>
              </a:ext>
            </a:extLst>
          </p:cNvPr>
          <p:cNvSpPr txBox="1"/>
          <p:nvPr/>
        </p:nvSpPr>
        <p:spPr>
          <a:xfrm>
            <a:off x="1138517" y="168536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CMS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628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C624EB-7CE9-1993-CE31-568B285C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</a:t>
            </a:r>
            <a:r>
              <a:rPr lang="hu-HU" dirty="0"/>
              <a:t>ing</a:t>
            </a:r>
            <a:r>
              <a:rPr lang="en-US" dirty="0"/>
              <a:t> with Kalman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C6983C-46B6-C7DE-5260-C7DFFBD9EC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5D state vector: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, measurement vector: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Describing the helical track of the particle</a:t>
                </a:r>
              </a:p>
              <a:p>
                <a:r>
                  <a:rPr lang="en-US" dirty="0"/>
                  <a:t>Adding more measurement points from detector layers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C6983C-46B6-C7DE-5260-C7DFFBD9EC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Kép 7" descr="A képen sötétség, fekete, tér, képernyőkép látható&#10;&#10;Automatikusan generált leírás">
            <a:extLst>
              <a:ext uri="{FF2B5EF4-FFF2-40B4-BE49-F238E27FC236}">
                <a16:creationId xmlns:a16="http://schemas.microsoft.com/office/drawing/2014/main" id="{EF01C896-C96A-4E20-F694-51DA7B860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8" y="2732712"/>
            <a:ext cx="6282849" cy="318069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4E02102-F45D-700D-2383-36F3D31D9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873"/>
          <a:stretch/>
        </p:blipFill>
        <p:spPr>
          <a:xfrm>
            <a:off x="6284259" y="3934908"/>
            <a:ext cx="2799355" cy="215997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2959FCE-0FE6-F3DC-A759-987AB04DC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949"/>
          <a:stretch/>
        </p:blipFill>
        <p:spPr>
          <a:xfrm>
            <a:off x="7140079" y="1774936"/>
            <a:ext cx="1943535" cy="215997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2BA98C0-828C-5790-CD75-F6C55AACA863}"/>
              </a:ext>
            </a:extLst>
          </p:cNvPr>
          <p:cNvSpPr txBox="1"/>
          <p:nvPr/>
        </p:nvSpPr>
        <p:spPr>
          <a:xfrm>
            <a:off x="8163168" y="3429000"/>
            <a:ext cx="82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97DBFF3-D029-1F7D-9F1D-638A9E492010}"/>
              </a:ext>
            </a:extLst>
          </p:cNvPr>
          <p:cNvSpPr txBox="1"/>
          <p:nvPr/>
        </p:nvSpPr>
        <p:spPr>
          <a:xfrm>
            <a:off x="6432980" y="3953727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B3B1119-E76E-F94F-359E-B3BA6A2D25A8}"/>
              </a:ext>
            </a:extLst>
          </p:cNvPr>
          <p:cNvSpPr txBox="1"/>
          <p:nvPr/>
        </p:nvSpPr>
        <p:spPr>
          <a:xfrm>
            <a:off x="8358093" y="395879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2F866565-44B4-7673-ADD9-578E2A97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391AC67-23BB-D67B-CDCE-36BC18FC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36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77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B95959-1A85-18D8-30AB-0C28E741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Identification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Time of </a:t>
            </a:r>
            <a:r>
              <a:rPr lang="hu-HU" dirty="0" err="1"/>
              <a:t>flight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7A67F00-E43C-2B5C-9235-99FC287572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Time of </a:t>
                </a:r>
                <a:r>
                  <a:rPr lang="hu-HU" dirty="0" err="1"/>
                  <a:t>Flight</a:t>
                </a:r>
                <a:r>
                  <a:rPr lang="hu-HU" dirty="0"/>
                  <a:t> </a:t>
                </a:r>
                <a:r>
                  <a:rPr lang="hu-HU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hu-HU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velocity</a:t>
                </a:r>
                <a:r>
                  <a:rPr lang="hu-HU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→ </a:t>
                </a:r>
                <a:r>
                  <a:rPr lang="hu-HU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mass</a:t>
                </a:r>
                <a:r>
                  <a:rPr lang="hu-HU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→ </a:t>
                </a:r>
                <a:r>
                  <a:rPr lang="hu-HU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particle</a:t>
                </a:r>
                <a:r>
                  <a:rPr lang="hu-HU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u-HU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identity</a:t>
                </a:r>
                <a:endParaRPr lang="hu-H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hu-HU" i="1" dirty="0">
                          <a:latin typeface="Cambria Math" panose="02040503050406030204" pitchFamily="18" charset="0"/>
                        </a:rPr>
                        <m:t>↔</m:t>
                      </m:r>
                      <m:sSup>
                        <m:sSupPr>
                          <m:ctrlPr>
                            <a:rPr lang="hu-H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hu-H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u-H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u-HU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hu-HU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hu-HU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hu-HU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hu-HU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7A67F00-E43C-2B5C-9235-99FC28757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mass2tof">
            <a:extLst>
              <a:ext uri="{FF2B5EF4-FFF2-40B4-BE49-F238E27FC236}">
                <a16:creationId xmlns:a16="http://schemas.microsoft.com/office/drawing/2014/main" id="{9DE85A02-A82B-C89F-FF73-3200CE03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5246" y="2610724"/>
            <a:ext cx="3708400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ofpid_0800_02">
            <a:extLst>
              <a:ext uri="{FF2B5EF4-FFF2-40B4-BE49-F238E27FC236}">
                <a16:creationId xmlns:a16="http://schemas.microsoft.com/office/drawing/2014/main" id="{21FF8688-074B-9E38-9781-FC7ECFD4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246" y="2580561"/>
            <a:ext cx="3744912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3C46647E-74DF-E4F2-5C41-092C3AD8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9E41BE6B-26B1-C2B7-8821-6D128FF8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37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75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EE52F4-C2BF-7D38-87A4-140019B8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Particle id via energy deposition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20E83E-CABC-B82D-E90B-A2D4F060D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84596"/>
            <a:ext cx="8350369" cy="4773887"/>
          </a:xfrm>
        </p:spPr>
        <p:txBody>
          <a:bodyPr/>
          <a:lstStyle/>
          <a:p>
            <a:r>
              <a:rPr lang="en-US" dirty="0"/>
              <a:t>Deposited energy: Bethe-Bloch formula</a:t>
            </a:r>
          </a:p>
          <a:p>
            <a:pPr lvl="1"/>
            <a:r>
              <a:rPr lang="en-US" dirty="0"/>
              <a:t>Depends on mass and medium</a:t>
            </a:r>
          </a:p>
          <a:p>
            <a:r>
              <a:rPr lang="en-US" dirty="0"/>
              <a:t>Example plot from STAR:</a:t>
            </a:r>
          </a:p>
        </p:txBody>
      </p:sp>
      <p:pic>
        <p:nvPicPr>
          <p:cNvPr id="8" name="Kép 7" descr="A képen szöveg, diagram, sor, Diagram látható&#10;&#10;Automatikusan generált leírás">
            <a:extLst>
              <a:ext uri="{FF2B5EF4-FFF2-40B4-BE49-F238E27FC236}">
                <a16:creationId xmlns:a16="http://schemas.microsoft.com/office/drawing/2014/main" id="{88E655BB-9CCB-78AA-6F9D-CB4CC6316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7"/>
          <a:stretch/>
        </p:blipFill>
        <p:spPr>
          <a:xfrm>
            <a:off x="4733438" y="1042056"/>
            <a:ext cx="4410561" cy="4773888"/>
          </a:xfrm>
          <a:prstGeom prst="rect">
            <a:avLst/>
          </a:prstGeom>
        </p:spPr>
      </p:pic>
      <p:pic>
        <p:nvPicPr>
          <p:cNvPr id="12" name="Kép 11" descr="A képen szöveg, Színesség, képernyőkép, Acélkék látható&#10;&#10;Automatikusan generált leírás">
            <a:extLst>
              <a:ext uri="{FF2B5EF4-FFF2-40B4-BE49-F238E27FC236}">
                <a16:creationId xmlns:a16="http://schemas.microsoft.com/office/drawing/2014/main" id="{D72B3EAE-B22C-CC5D-300F-CE2B4AD2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3765" y="2225256"/>
            <a:ext cx="4258235" cy="3995982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7A61BFA8-7A3E-83AF-9125-E4A18353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04109F5-5727-3BCB-E41C-979D386F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38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62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40E5E0-1206-6331-83D0-B5598DB1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Electron</a:t>
            </a:r>
            <a:r>
              <a:rPr lang="hu-HU" dirty="0"/>
              <a:t> ID: </a:t>
            </a:r>
            <a:r>
              <a:rPr lang="hu-HU" dirty="0" err="1"/>
              <a:t>Cerenkov</a:t>
            </a:r>
            <a:r>
              <a:rPr lang="hu-HU" dirty="0"/>
              <a:t> </a:t>
            </a:r>
            <a:r>
              <a:rPr lang="hu-HU" dirty="0" err="1"/>
              <a:t>detectors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06DE0E6-7B5C-998F-5C95-98E75363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43DD3AA-F596-F99B-54DD-AE36AD38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39</a:t>
            </a:fld>
            <a:r>
              <a:rPr lang="hu-HU" sz="1000"/>
              <a:t>/47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rtalom helye 6">
                <a:extLst>
                  <a:ext uri="{FF2B5EF4-FFF2-40B4-BE49-F238E27FC236}">
                    <a16:creationId xmlns:a16="http://schemas.microsoft.com/office/drawing/2014/main" id="{99E82FB7-C559-1862-39A5-A22641904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68288" indent="-268288">
                  <a:lnSpc>
                    <a:spcPct val="90000"/>
                  </a:lnSpc>
                  <a:defRPr/>
                </a:pPr>
                <a:r>
                  <a:rPr lang="en-US" dirty="0" err="1"/>
                  <a:t>Čerenkov</a:t>
                </a:r>
                <a:r>
                  <a:rPr lang="en-US" dirty="0"/>
                  <a:t> radiation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&gt;1/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hu-HU" dirty="0"/>
                  <a:t>, </a:t>
                </a:r>
                <a:r>
                  <a:rPr lang="hu-HU" dirty="0" err="1"/>
                  <a:t>angle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hu-HU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hu-HU" dirty="0"/>
              </a:p>
              <a:p>
                <a:pPr marL="268288" indent="-268288">
                  <a:lnSpc>
                    <a:spcPct val="90000"/>
                  </a:lnSpc>
                  <a:defRPr/>
                </a:pPr>
                <a:r>
                  <a:rPr lang="hu-HU" dirty="0" err="1"/>
                  <a:t>Example</a:t>
                </a:r>
                <a:r>
                  <a:rPr lang="hu-HU" dirty="0"/>
                  <a:t> in PHENIX: Ring </a:t>
                </a:r>
                <a:r>
                  <a:rPr lang="hu-HU" dirty="0" err="1"/>
                  <a:t>Imaginc</a:t>
                </a:r>
                <a:r>
                  <a:rPr lang="hu-HU" dirty="0"/>
                  <a:t> </a:t>
                </a:r>
                <a:r>
                  <a:rPr lang="hu-HU" dirty="0" err="1"/>
                  <a:t>CHerenkov</a:t>
                </a:r>
                <a:r>
                  <a:rPr lang="hu-HU" dirty="0"/>
                  <a:t> </a:t>
                </a:r>
                <a:r>
                  <a:rPr lang="hu-HU" dirty="0" err="1"/>
                  <a:t>counter</a:t>
                </a:r>
                <a:r>
                  <a:rPr lang="hu-HU" dirty="0"/>
                  <a:t> (RICH)</a:t>
                </a:r>
              </a:p>
              <a:p>
                <a:pPr marL="268288" indent="-268288">
                  <a:lnSpc>
                    <a:spcPct val="90000"/>
                  </a:lnSpc>
                  <a:defRPr/>
                </a:pPr>
                <a:r>
                  <a:rPr lang="en-US" dirty="0" err="1"/>
                  <a:t>Čerenkov</a:t>
                </a:r>
                <a:r>
                  <a:rPr lang="hu-HU" dirty="0"/>
                  <a:t> </a:t>
                </a:r>
                <a:r>
                  <a:rPr lang="hu-HU" dirty="0" err="1"/>
                  <a:t>light</a:t>
                </a:r>
                <a:r>
                  <a:rPr lang="hu-HU" dirty="0"/>
                  <a:t> </a:t>
                </a:r>
                <a:r>
                  <a:rPr lang="hu-HU" dirty="0" err="1"/>
                  <a:t>mirrored</a:t>
                </a:r>
                <a:r>
                  <a:rPr lang="hu-HU" dirty="0"/>
                  <a:t> </a:t>
                </a:r>
                <a:r>
                  <a:rPr lang="hu-HU" dirty="0" err="1"/>
                  <a:t>onto</a:t>
                </a:r>
                <a:r>
                  <a:rPr lang="hu-HU" dirty="0"/>
                  <a:t> PMT </a:t>
                </a:r>
                <a:r>
                  <a:rPr lang="hu-HU" dirty="0" err="1"/>
                  <a:t>plane</a:t>
                </a:r>
                <a:endParaRPr lang="hu-HU" dirty="0"/>
              </a:p>
              <a:p>
                <a:pPr marL="268288" indent="-268288">
                  <a:lnSpc>
                    <a:spcPct val="90000"/>
                  </a:lnSpc>
                  <a:defRPr/>
                </a:pPr>
                <a:r>
                  <a:rPr lang="hu-HU" dirty="0"/>
                  <a:t>PMT </a:t>
                </a:r>
                <a:r>
                  <a:rPr lang="hu-HU" dirty="0" err="1"/>
                  <a:t>array</a:t>
                </a:r>
                <a:r>
                  <a:rPr lang="hu-HU" dirty="0"/>
                  <a:t>, ring </a:t>
                </a:r>
                <a:r>
                  <a:rPr lang="hu-HU" dirty="0" err="1"/>
                  <a:t>size</a:t>
                </a:r>
                <a:r>
                  <a:rPr lang="hu-HU" dirty="0"/>
                  <a:t> </a:t>
                </a:r>
                <a:r>
                  <a:rPr lang="hu-HU" dirty="0" err="1"/>
                  <a:t>characteristic</a:t>
                </a:r>
                <a:endParaRPr lang="hu-HU" dirty="0"/>
              </a:p>
            </p:txBody>
          </p:sp>
        </mc:Choice>
        <mc:Fallback xmlns="">
          <p:sp>
            <p:nvSpPr>
              <p:cNvPr id="7" name="Tartalom helye 6">
                <a:extLst>
                  <a:ext uri="{FF2B5EF4-FFF2-40B4-BE49-F238E27FC236}">
                    <a16:creationId xmlns:a16="http://schemas.microsoft.com/office/drawing/2014/main" id="{99E82FB7-C559-1862-39A5-A22641904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2" descr="Association">
            <a:extLst>
              <a:ext uri="{FF2B5EF4-FFF2-40B4-BE49-F238E27FC236}">
                <a16:creationId xmlns:a16="http://schemas.microsoft.com/office/drawing/2014/main" id="{780DF98F-9969-577E-CAD3-4D9FADAC0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114"/>
          <a:stretch/>
        </p:blipFill>
        <p:spPr bwMode="auto">
          <a:xfrm>
            <a:off x="179391" y="2886076"/>
            <a:ext cx="3307880" cy="30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0" descr="cherenkov_mirror">
            <a:extLst>
              <a:ext uri="{FF2B5EF4-FFF2-40B4-BE49-F238E27FC236}">
                <a16:creationId xmlns:a16="http://schemas.microsoft.com/office/drawing/2014/main" id="{5B089863-E4E6-63AB-32B5-D8BFB393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2449" y="2972158"/>
            <a:ext cx="3112685" cy="298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Association">
            <a:extLst>
              <a:ext uri="{FF2B5EF4-FFF2-40B4-BE49-F238E27FC236}">
                <a16:creationId xmlns:a16="http://schemas.microsoft.com/office/drawing/2014/main" id="{F2AEDDC3-B8D1-EBF2-55CE-3354FA712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327"/>
          <a:stretch/>
        </p:blipFill>
        <p:spPr bwMode="auto">
          <a:xfrm>
            <a:off x="6176958" y="3632557"/>
            <a:ext cx="3043245" cy="232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29">
            <a:extLst>
              <a:ext uri="{FF2B5EF4-FFF2-40B4-BE49-F238E27FC236}">
                <a16:creationId xmlns:a16="http://schemas.microsoft.com/office/drawing/2014/main" id="{E326BD41-24CC-13FF-81BE-72CED4945309}"/>
              </a:ext>
            </a:extLst>
          </p:cNvPr>
          <p:cNvGrpSpPr>
            <a:grpSpLocks/>
          </p:cNvGrpSpPr>
          <p:nvPr/>
        </p:nvGrpSpPr>
        <p:grpSpPr bwMode="auto">
          <a:xfrm>
            <a:off x="5746634" y="2062607"/>
            <a:ext cx="2995613" cy="1366838"/>
            <a:chOff x="3651" y="3071"/>
            <a:chExt cx="1887" cy="861"/>
          </a:xfrm>
        </p:grpSpPr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6BDE8933-2E96-2BF0-9416-81D0D45CF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3071"/>
              <a:ext cx="1248" cy="861"/>
            </a:xfrm>
            <a:prstGeom prst="rect">
              <a:avLst/>
            </a:prstGeom>
            <a:solidFill>
              <a:srgbClr val="B71E42">
                <a:alpha val="3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kumimoji="1" lang="hu-HU" sz="1800" b="0"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15">
                  <a:extLst>
                    <a:ext uri="{FF2B5EF4-FFF2-40B4-BE49-F238E27FC236}">
                      <a16:creationId xmlns:a16="http://schemas.microsoft.com/office/drawing/2014/main" id="{5D747573-4E3B-0C7D-4B20-2ACD20DC86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51" y="3282"/>
                  <a:ext cx="426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hu-HU" altLang="ja-JP" sz="1600" b="0" i="1" smtClean="0">
                                <a:latin typeface="Cambria Math" panose="02040503050406030204" pitchFamily="18" charset="0"/>
                                <a:ea typeface="ＭＳ Ｐゴシック" pitchFamily="50" charset="-128"/>
                              </a:rPr>
                            </m:ctrlPr>
                          </m:sSupPr>
                          <m:e>
                            <m:r>
                              <a:rPr kumimoji="1" lang="hu-HU" altLang="ja-JP" sz="1600" b="0" i="1" smtClean="0">
                                <a:latin typeface="Cambria Math" panose="02040503050406030204" pitchFamily="18" charset="0"/>
                                <a:ea typeface="ＭＳ Ｐゴシック" pitchFamily="50" charset="-128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hu-HU" altLang="ja-JP" sz="1600" b="0" i="1" smtClean="0">
                                <a:latin typeface="Cambria Math" panose="02040503050406030204" pitchFamily="18" charset="0"/>
                                <a:ea typeface="ＭＳ Ｐゴシック" pitchFamily="50" charset="-128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en-US" altLang="ja-JP" sz="1600" dirty="0">
                    <a:ea typeface="ＭＳ Ｐゴシック" pitchFamily="50" charset="-128"/>
                  </a:endParaRPr>
                </a:p>
              </p:txBody>
            </p:sp>
          </mc:Choice>
          <mc:Fallback xmlns="">
            <p:sp>
              <p:nvSpPr>
                <p:cNvPr id="17" name="Text Box 15">
                  <a:extLst>
                    <a:ext uri="{FF2B5EF4-FFF2-40B4-BE49-F238E27FC236}">
                      <a16:creationId xmlns:a16="http://schemas.microsoft.com/office/drawing/2014/main" id="{5D747573-4E3B-0C7D-4B20-2ACD20DC86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51" y="3282"/>
                  <a:ext cx="426" cy="2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52309316-A929-FE93-37AF-9C7E73308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6" y="3174"/>
              <a:ext cx="57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B65996C3-83FE-BA0F-F020-672B0134F1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6" y="3174"/>
              <a:ext cx="57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98AC5AE7-57FE-BC53-B582-7BEF33D0AA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4" y="3174"/>
              <a:ext cx="57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265CF783-629A-168C-3B7F-F4BCC0A53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3510"/>
              <a:ext cx="57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F0DF52BE-07A1-39AD-1260-5014C2C28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" y="3518"/>
              <a:ext cx="57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 Box 24">
                  <a:extLst>
                    <a:ext uri="{FF2B5EF4-FFF2-40B4-BE49-F238E27FC236}">
                      <a16:creationId xmlns:a16="http://schemas.microsoft.com/office/drawing/2014/main" id="{DFD0E685-EAB3-15AD-D41B-87893DBFEF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04" y="3284"/>
                  <a:ext cx="243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hu-HU" altLang="ja-JP" b="0" i="1" smtClean="0">
                            <a:latin typeface="Cambria Math" panose="02040503050406030204" pitchFamily="18" charset="0"/>
                            <a:ea typeface="ＭＳ Ｐゴシック" pitchFamily="50" charset="-128"/>
                          </a:rPr>
                          <m:t>𝜃</m:t>
                        </m:r>
                      </m:oMath>
                    </m:oMathPara>
                  </a14:m>
                  <a:endParaRPr kumimoji="1" lang="en-US" altLang="ja-JP" b="0" dirty="0">
                    <a:ea typeface="ＭＳ Ｐゴシック" pitchFamily="50" charset="-128"/>
                  </a:endParaRPr>
                </a:p>
              </p:txBody>
            </p:sp>
          </mc:Choice>
          <mc:Fallback xmlns="">
            <p:sp>
              <p:nvSpPr>
                <p:cNvPr id="24" name="Text Box 24">
                  <a:extLst>
                    <a:ext uri="{FF2B5EF4-FFF2-40B4-BE49-F238E27FC236}">
                      <a16:creationId xmlns:a16="http://schemas.microsoft.com/office/drawing/2014/main" id="{DFD0E685-EAB3-15AD-D41B-87893DBFE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904" y="3284"/>
                  <a:ext cx="243" cy="23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37990F45-7745-8C6D-6A38-FF259580C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3" y="3516"/>
              <a:ext cx="1865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0336CE00-E1A2-1F44-360A-DE1BB654F6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7" y="3516"/>
              <a:ext cx="57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zövegdoboz 29">
                <a:extLst>
                  <a:ext uri="{FF2B5EF4-FFF2-40B4-BE49-F238E27FC236}">
                    <a16:creationId xmlns:a16="http://schemas.microsoft.com/office/drawing/2014/main" id="{3DE7B908-8349-1FBD-7618-77D98CB54F6C}"/>
                  </a:ext>
                </a:extLst>
              </p:cNvPr>
              <p:cNvSpPr txBox="1"/>
              <p:nvPr/>
            </p:nvSpPr>
            <p:spPr>
              <a:xfrm>
                <a:off x="6291701" y="1998413"/>
                <a:ext cx="10598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hu-HU" altLang="ja-JP" sz="1800" b="0" i="1" smtClean="0">
                          <a:latin typeface="Cambria Math" panose="02040503050406030204" pitchFamily="18" charset="0"/>
                          <a:ea typeface="ＭＳ Ｐゴシック" pitchFamily="50" charset="-128"/>
                        </a:rPr>
                        <m:t>𝛽</m:t>
                      </m:r>
                      <m:r>
                        <a:rPr kumimoji="1" lang="hu-HU" altLang="ja-JP" sz="1800" b="0" i="1" smtClean="0">
                          <a:latin typeface="Cambria Math" panose="02040503050406030204" pitchFamily="18" charset="0"/>
                          <a:ea typeface="ＭＳ Ｐゴシック" pitchFamily="50" charset="-128"/>
                        </a:rPr>
                        <m:t>&gt;1/</m:t>
                      </m:r>
                      <m:r>
                        <a:rPr kumimoji="1" lang="hu-HU" altLang="ja-JP" sz="1800" b="0" i="1" smtClean="0">
                          <a:latin typeface="Cambria Math" panose="02040503050406030204" pitchFamily="18" charset="0"/>
                          <a:ea typeface="ＭＳ Ｐゴシック" pitchFamily="50" charset="-128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Szövegdoboz 29">
                <a:extLst>
                  <a:ext uri="{FF2B5EF4-FFF2-40B4-BE49-F238E27FC236}">
                    <a16:creationId xmlns:a16="http://schemas.microsoft.com/office/drawing/2014/main" id="{3DE7B908-8349-1FBD-7618-77D98CB54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701" y="1998413"/>
                <a:ext cx="1059896" cy="369332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50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Linear</a:t>
            </a:r>
            <a:r>
              <a:rPr lang="hu-HU" dirty="0"/>
              <a:t> </a:t>
            </a:r>
            <a:r>
              <a:rPr lang="hu-HU" dirty="0" err="1"/>
              <a:t>accelerators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Alternating</a:t>
            </a:r>
            <a:r>
              <a:rPr lang="hu-HU" dirty="0"/>
              <a:t> </a:t>
            </a:r>
            <a:r>
              <a:rPr lang="hu-HU" dirty="0" err="1"/>
              <a:t>current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always</a:t>
            </a:r>
            <a:r>
              <a:rPr lang="hu-HU" dirty="0"/>
              <a:t> </a:t>
            </a:r>
            <a:r>
              <a:rPr lang="hu-HU" dirty="0" err="1"/>
              <a:t>accelerate</a:t>
            </a:r>
            <a:r>
              <a:rPr lang="hu-HU" dirty="0"/>
              <a:t> </a:t>
            </a:r>
            <a:r>
              <a:rPr lang="hu-HU" dirty="0" err="1"/>
              <a:t>towards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 </a:t>
            </a:r>
            <a:r>
              <a:rPr lang="hu-HU" dirty="0" err="1"/>
              <a:t>tube</a:t>
            </a:r>
            <a:endParaRPr lang="hu-HU" dirty="0"/>
          </a:p>
          <a:p>
            <a:r>
              <a:rPr lang="hu-HU" dirty="0" err="1"/>
              <a:t>Multiple</a:t>
            </a:r>
            <a:r>
              <a:rPr lang="hu-HU" dirty="0"/>
              <a:t> </a:t>
            </a:r>
            <a:r>
              <a:rPr lang="hu-HU" dirty="0" err="1"/>
              <a:t>types</a:t>
            </a:r>
            <a:r>
              <a:rPr lang="hu-HU" dirty="0"/>
              <a:t>: </a:t>
            </a:r>
            <a:r>
              <a:rPr lang="hu-HU" dirty="0" err="1"/>
              <a:t>Wideroe</a:t>
            </a:r>
            <a:r>
              <a:rPr lang="hu-HU" dirty="0"/>
              <a:t>, Alvarez, Tesla, RFQ</a:t>
            </a:r>
            <a:endParaRPr lang="en-US" dirty="0"/>
          </a:p>
        </p:txBody>
      </p:sp>
      <p:pic>
        <p:nvPicPr>
          <p:cNvPr id="7" name="acc-linac-schema.pn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7625" y="2281639"/>
            <a:ext cx="3925989" cy="301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Videó 8">
            <a:hlinkClick r:id="" action="ppaction://media"/>
            <a:extLst>
              <a:ext uri="{FF2B5EF4-FFF2-40B4-BE49-F238E27FC236}">
                <a16:creationId xmlns:a16="http://schemas.microsoft.com/office/drawing/2014/main" id="{ADBBA6EF-A0D9-5D37-E3D9-34E56BA3F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85" y="2504016"/>
            <a:ext cx="4572000" cy="2571750"/>
          </a:xfrm>
          <a:prstGeom prst="rect">
            <a:avLst/>
          </a:prstGeom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19A3BE1-B87C-9B2A-40A4-C98839DF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BB37D752-CE29-24A3-80FB-2AB837D6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1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270F61-FA73-FB00-89C5-A6252316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Data </a:t>
            </a:r>
            <a:r>
              <a:rPr lang="hu-HU" dirty="0" err="1"/>
              <a:t>Aquisition</a:t>
            </a:r>
            <a:r>
              <a:rPr lang="hu-HU" dirty="0"/>
              <a:t> (DAQ)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D0422F-5FAE-A1DB-AC35-16D4AF1BD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concept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 err="1"/>
              <a:t>triggering</a:t>
            </a:r>
            <a:endParaRPr lang="hu-HU" dirty="0"/>
          </a:p>
          <a:p>
            <a:r>
              <a:rPr lang="hu-HU" dirty="0"/>
              <a:t>Level-1:</a:t>
            </a:r>
            <a:br>
              <a:rPr lang="hu-HU" dirty="0"/>
            </a:br>
            <a:r>
              <a:rPr lang="hu-HU" dirty="0"/>
              <a:t>hardware </a:t>
            </a:r>
            <a:r>
              <a:rPr lang="hu-HU" dirty="0" err="1"/>
              <a:t>trigger</a:t>
            </a:r>
            <a:endParaRPr lang="hu-HU" dirty="0"/>
          </a:p>
          <a:p>
            <a:r>
              <a:rPr lang="hu-HU" dirty="0"/>
              <a:t>Level-2:</a:t>
            </a:r>
            <a:br>
              <a:rPr lang="hu-HU" dirty="0"/>
            </a:br>
            <a:r>
              <a:rPr lang="hu-HU" dirty="0"/>
              <a:t>software </a:t>
            </a:r>
            <a:r>
              <a:rPr lang="hu-HU" dirty="0" err="1"/>
              <a:t>trigger</a:t>
            </a:r>
            <a:endParaRPr lang="hu-HU" dirty="0"/>
          </a:p>
          <a:p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connected</a:t>
            </a:r>
            <a:br>
              <a:rPr lang="hu-HU" dirty="0"/>
            </a:b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global</a:t>
            </a:r>
            <a:r>
              <a:rPr lang="hu-HU" dirty="0"/>
              <a:t> </a:t>
            </a:r>
            <a:r>
              <a:rPr lang="hu-HU" dirty="0" err="1"/>
              <a:t>timing</a:t>
            </a:r>
            <a:endParaRPr lang="hu-HU" dirty="0"/>
          </a:p>
          <a:p>
            <a:r>
              <a:rPr lang="hu-HU" dirty="0" err="1"/>
              <a:t>Event</a:t>
            </a:r>
            <a:r>
              <a:rPr lang="hu-HU" dirty="0"/>
              <a:t> building</a:t>
            </a:r>
            <a:br>
              <a:rPr lang="hu-HU" dirty="0"/>
            </a:b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end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CEEEC95-EA8A-DE14-4F15-10F4FA2D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07711E-236F-579B-99EF-7D1EE015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40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96263" name="Picture 5" descr="SteveTran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4" t="6789" r="4709" b="6909"/>
          <a:stretch>
            <a:fillRect/>
          </a:stretch>
        </p:blipFill>
        <p:spPr bwMode="auto">
          <a:xfrm>
            <a:off x="2633264" y="1345041"/>
            <a:ext cx="6381016" cy="457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0927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BBC4-901D-6FF0-D8E4-BEBB95CD3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8399C2-8177-888E-9069-5FA60AD5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Event</a:t>
            </a:r>
            <a:r>
              <a:rPr lang="hu-HU" dirty="0"/>
              <a:t> </a:t>
            </a:r>
            <a:r>
              <a:rPr lang="hu-HU" dirty="0" err="1"/>
              <a:t>Builder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254C86-4208-1792-E2BE-FF5CC7DB7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Event</a:t>
            </a:r>
            <a:r>
              <a:rPr lang="hu-HU" dirty="0"/>
              <a:t> </a:t>
            </a:r>
            <a:r>
              <a:rPr lang="hu-HU" dirty="0" err="1"/>
              <a:t>fragments</a:t>
            </a:r>
            <a:r>
              <a:rPr lang="hu-HU" dirty="0"/>
              <a:t> </a:t>
            </a:r>
            <a:r>
              <a:rPr lang="hu-HU" dirty="0" err="1"/>
              <a:t>come</a:t>
            </a:r>
            <a:r>
              <a:rPr lang="hu-HU" dirty="0"/>
              <a:t> in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detectors</a:t>
            </a:r>
            <a:endParaRPr lang="hu-HU" dirty="0"/>
          </a:p>
          <a:p>
            <a:r>
              <a:rPr lang="hu-HU" dirty="0" err="1"/>
              <a:t>Need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be </a:t>
            </a:r>
            <a:r>
              <a:rPr lang="hu-HU" dirty="0" err="1"/>
              <a:t>assembled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6F27EE5-222B-8C06-800B-908691EA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2975FDD-1998-42F0-6B04-B9172BCA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41</a:t>
            </a:fld>
            <a:r>
              <a:rPr lang="hu-HU" sz="1000"/>
              <a:t>/47</a:t>
            </a:r>
            <a:endParaRPr lang="en-US" dirty="0"/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5757CF98-5708-6503-F326-B1F91F1314C4}"/>
              </a:ext>
            </a:extLst>
          </p:cNvPr>
          <p:cNvGrpSpPr/>
          <p:nvPr/>
        </p:nvGrpSpPr>
        <p:grpSpPr>
          <a:xfrm>
            <a:off x="231715" y="2222519"/>
            <a:ext cx="8780180" cy="3773646"/>
            <a:chOff x="231715" y="2222519"/>
            <a:chExt cx="8780180" cy="3773646"/>
          </a:xfrm>
        </p:grpSpPr>
        <p:sp>
          <p:nvSpPr>
            <p:cNvPr id="97284" name="Oval 5">
              <a:extLst>
                <a:ext uri="{FF2B5EF4-FFF2-40B4-BE49-F238E27FC236}">
                  <a16:creationId xmlns:a16="http://schemas.microsoft.com/office/drawing/2014/main" id="{BEA5A41F-8147-53AE-70D8-7F387085E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715" y="2730677"/>
              <a:ext cx="381000" cy="2590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grpSp>
          <p:nvGrpSpPr>
            <p:cNvPr id="97285" name="Group 6">
              <a:extLst>
                <a:ext uri="{FF2B5EF4-FFF2-40B4-BE49-F238E27FC236}">
                  <a16:creationId xmlns:a16="http://schemas.microsoft.com/office/drawing/2014/main" id="{767AF1AA-2610-EE6A-6180-355397C57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5315" y="2730677"/>
              <a:ext cx="914400" cy="2438400"/>
              <a:chOff x="1200" y="1344"/>
              <a:chExt cx="576" cy="1536"/>
            </a:xfrm>
          </p:grpSpPr>
          <p:grpSp>
            <p:nvGrpSpPr>
              <p:cNvPr id="97566" name="Group 7">
                <a:extLst>
                  <a:ext uri="{FF2B5EF4-FFF2-40B4-BE49-F238E27FC236}">
                    <a16:creationId xmlns:a16="http://schemas.microsoft.com/office/drawing/2014/main" id="{5843FBF4-099F-3436-B02C-3DB14AB540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344"/>
                <a:ext cx="384" cy="1392"/>
                <a:chOff x="624" y="1104"/>
                <a:chExt cx="384" cy="1392"/>
              </a:xfrm>
            </p:grpSpPr>
            <p:sp>
              <p:nvSpPr>
                <p:cNvPr id="97573" name="Rectangle 8">
                  <a:extLst>
                    <a:ext uri="{FF2B5EF4-FFF2-40B4-BE49-F238E27FC236}">
                      <a16:creationId xmlns:a16="http://schemas.microsoft.com/office/drawing/2014/main" id="{725FF830-D5F7-89DE-0B1D-868E04EA9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04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4" name="Rectangle 9">
                  <a:extLst>
                    <a:ext uri="{FF2B5EF4-FFF2-40B4-BE49-F238E27FC236}">
                      <a16:creationId xmlns:a16="http://schemas.microsoft.com/office/drawing/2014/main" id="{85ECD4B4-7FB7-5E16-9C1B-46F9E5879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392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5" name="Rectangle 10">
                  <a:extLst>
                    <a:ext uri="{FF2B5EF4-FFF2-40B4-BE49-F238E27FC236}">
                      <a16:creationId xmlns:a16="http://schemas.microsoft.com/office/drawing/2014/main" id="{9AE82393-6C4D-3ED0-C804-C04ABF097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680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6" name="Rectangle 11">
                  <a:extLst>
                    <a:ext uri="{FF2B5EF4-FFF2-40B4-BE49-F238E27FC236}">
                      <a16:creationId xmlns:a16="http://schemas.microsoft.com/office/drawing/2014/main" id="{8A9DEEA3-A19A-684E-F8DB-85476EE9D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968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7" name="Rectangle 12">
                  <a:extLst>
                    <a:ext uri="{FF2B5EF4-FFF2-40B4-BE49-F238E27FC236}">
                      <a16:creationId xmlns:a16="http://schemas.microsoft.com/office/drawing/2014/main" id="{5662871E-FE1C-43DE-1050-587281CBE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256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</p:grpSp>
          <p:grpSp>
            <p:nvGrpSpPr>
              <p:cNvPr id="97567" name="Group 13">
                <a:extLst>
                  <a:ext uri="{FF2B5EF4-FFF2-40B4-BE49-F238E27FC236}">
                    <a16:creationId xmlns:a16="http://schemas.microsoft.com/office/drawing/2014/main" id="{E183DD5F-6362-E742-A06E-88ED341BB8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1488"/>
                <a:ext cx="384" cy="1392"/>
                <a:chOff x="624" y="2544"/>
                <a:chExt cx="384" cy="1392"/>
              </a:xfrm>
            </p:grpSpPr>
            <p:sp>
              <p:nvSpPr>
                <p:cNvPr id="97568" name="Rectangle 14">
                  <a:extLst>
                    <a:ext uri="{FF2B5EF4-FFF2-40B4-BE49-F238E27FC236}">
                      <a16:creationId xmlns:a16="http://schemas.microsoft.com/office/drawing/2014/main" id="{1F460374-5634-941F-D5A7-9C714958F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544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69" name="Rectangle 15">
                  <a:extLst>
                    <a:ext uri="{FF2B5EF4-FFF2-40B4-BE49-F238E27FC236}">
                      <a16:creationId xmlns:a16="http://schemas.microsoft.com/office/drawing/2014/main" id="{7494BA61-5183-51D5-8285-091E7612C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0" name="Rectangle 16">
                  <a:extLst>
                    <a:ext uri="{FF2B5EF4-FFF2-40B4-BE49-F238E27FC236}">
                      <a16:creationId xmlns:a16="http://schemas.microsoft.com/office/drawing/2014/main" id="{D2A361C3-B497-5B44-52B8-061DBDA43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3120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1" name="Rectangle 17">
                  <a:extLst>
                    <a:ext uri="{FF2B5EF4-FFF2-40B4-BE49-F238E27FC236}">
                      <a16:creationId xmlns:a16="http://schemas.microsoft.com/office/drawing/2014/main" id="{7E7BDA4F-014C-469B-7D4C-AE74F495EC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3408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  <p:sp>
              <p:nvSpPr>
                <p:cNvPr id="97572" name="Rectangle 18">
                  <a:extLst>
                    <a:ext uri="{FF2B5EF4-FFF2-40B4-BE49-F238E27FC236}">
                      <a16:creationId xmlns:a16="http://schemas.microsoft.com/office/drawing/2014/main" id="{36BFB84B-53DE-7584-BB00-F5DE88B1E5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3696"/>
                  <a:ext cx="384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ATP</a:t>
                  </a:r>
                </a:p>
              </p:txBody>
            </p:sp>
          </p:grpSp>
        </p:grpSp>
        <p:grpSp>
          <p:nvGrpSpPr>
            <p:cNvPr id="97286" name="Group 19">
              <a:extLst>
                <a:ext uri="{FF2B5EF4-FFF2-40B4-BE49-F238E27FC236}">
                  <a16:creationId xmlns:a16="http://schemas.microsoft.com/office/drawing/2014/main" id="{6BF642CC-4EAA-74E1-9293-83F1887F39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5315" y="2806877"/>
              <a:ext cx="914400" cy="2438400"/>
              <a:chOff x="1200" y="1344"/>
              <a:chExt cx="576" cy="1536"/>
            </a:xfrm>
          </p:grpSpPr>
          <p:grpSp>
            <p:nvGrpSpPr>
              <p:cNvPr id="97554" name="Group 20">
                <a:extLst>
                  <a:ext uri="{FF2B5EF4-FFF2-40B4-BE49-F238E27FC236}">
                    <a16:creationId xmlns:a16="http://schemas.microsoft.com/office/drawing/2014/main" id="{F0A5BF2E-FB5A-1539-A275-4D62DEFA90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344"/>
                <a:ext cx="384" cy="1392"/>
                <a:chOff x="624" y="1104"/>
                <a:chExt cx="384" cy="1392"/>
              </a:xfrm>
            </p:grpSpPr>
            <p:sp>
              <p:nvSpPr>
                <p:cNvPr id="97561" name="Rectangle 21">
                  <a:extLst>
                    <a:ext uri="{FF2B5EF4-FFF2-40B4-BE49-F238E27FC236}">
                      <a16:creationId xmlns:a16="http://schemas.microsoft.com/office/drawing/2014/main" id="{C5FDE11C-D1FE-D3BC-C05E-1CDCC2DC05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04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62" name="Rectangle 22">
                  <a:extLst>
                    <a:ext uri="{FF2B5EF4-FFF2-40B4-BE49-F238E27FC236}">
                      <a16:creationId xmlns:a16="http://schemas.microsoft.com/office/drawing/2014/main" id="{784F0587-8772-201D-7C77-C4E205E20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392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63" name="Rectangle 23">
                  <a:extLst>
                    <a:ext uri="{FF2B5EF4-FFF2-40B4-BE49-F238E27FC236}">
                      <a16:creationId xmlns:a16="http://schemas.microsoft.com/office/drawing/2014/main" id="{B9A4A862-F9BB-48CE-9A6D-A228D7A4D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680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64" name="Rectangle 24">
                  <a:extLst>
                    <a:ext uri="{FF2B5EF4-FFF2-40B4-BE49-F238E27FC236}">
                      <a16:creationId xmlns:a16="http://schemas.microsoft.com/office/drawing/2014/main" id="{8B1B5833-44AC-5DF6-E80F-BFA0440DD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968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65" name="Rectangle 25">
                  <a:extLst>
                    <a:ext uri="{FF2B5EF4-FFF2-40B4-BE49-F238E27FC236}">
                      <a16:creationId xmlns:a16="http://schemas.microsoft.com/office/drawing/2014/main" id="{464FB3A7-8AC4-36D3-0827-118AD5F87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256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</p:grpSp>
          <p:grpSp>
            <p:nvGrpSpPr>
              <p:cNvPr id="97555" name="Group 26">
                <a:extLst>
                  <a:ext uri="{FF2B5EF4-FFF2-40B4-BE49-F238E27FC236}">
                    <a16:creationId xmlns:a16="http://schemas.microsoft.com/office/drawing/2014/main" id="{CD5BDE94-BE4C-E62D-08B1-79763EAA4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1488"/>
                <a:ext cx="384" cy="1392"/>
                <a:chOff x="624" y="2544"/>
                <a:chExt cx="384" cy="1392"/>
              </a:xfrm>
            </p:grpSpPr>
            <p:sp>
              <p:nvSpPr>
                <p:cNvPr id="97556" name="Rectangle 27">
                  <a:extLst>
                    <a:ext uri="{FF2B5EF4-FFF2-40B4-BE49-F238E27FC236}">
                      <a16:creationId xmlns:a16="http://schemas.microsoft.com/office/drawing/2014/main" id="{557C4C8A-12F5-097E-024F-5B0C3CE920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544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57" name="Rectangle 28">
                  <a:extLst>
                    <a:ext uri="{FF2B5EF4-FFF2-40B4-BE49-F238E27FC236}">
                      <a16:creationId xmlns:a16="http://schemas.microsoft.com/office/drawing/2014/main" id="{0B99E025-07E0-750D-B45D-0CC79EF4C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58" name="Rectangle 29">
                  <a:extLst>
                    <a:ext uri="{FF2B5EF4-FFF2-40B4-BE49-F238E27FC236}">
                      <a16:creationId xmlns:a16="http://schemas.microsoft.com/office/drawing/2014/main" id="{45B88E63-1266-003E-910C-076A580FBD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3120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59" name="Rectangle 30">
                  <a:extLst>
                    <a:ext uri="{FF2B5EF4-FFF2-40B4-BE49-F238E27FC236}">
                      <a16:creationId xmlns:a16="http://schemas.microsoft.com/office/drawing/2014/main" id="{089B700C-E0D2-10A3-22B0-51320421E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3408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  <p:sp>
              <p:nvSpPr>
                <p:cNvPr id="97560" name="Rectangle 31">
                  <a:extLst>
                    <a:ext uri="{FF2B5EF4-FFF2-40B4-BE49-F238E27FC236}">
                      <a16:creationId xmlns:a16="http://schemas.microsoft.com/office/drawing/2014/main" id="{962A4FE1-2E8D-B681-D200-F65CE583E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3696"/>
                  <a:ext cx="384" cy="24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1800" b="0"/>
                    <a:t>SEB</a:t>
                  </a:r>
                </a:p>
              </p:txBody>
            </p:sp>
          </p:grpSp>
        </p:grpSp>
        <p:sp>
          <p:nvSpPr>
            <p:cNvPr id="97287" name="Rectangle 32">
              <a:extLst>
                <a:ext uri="{FF2B5EF4-FFF2-40B4-BE49-F238E27FC236}">
                  <a16:creationId xmlns:a16="http://schemas.microsoft.com/office/drawing/2014/main" id="{3D1BFA14-2A21-B271-6C69-8352FFEBF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0715" y="2730677"/>
              <a:ext cx="990600" cy="2514600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800" b="0"/>
                <a:t>Gigabit</a:t>
              </a:r>
            </a:p>
            <a:p>
              <a:pPr algn="ctr" eaLnBrk="0" hangingPunct="0"/>
              <a:r>
                <a:rPr lang="en-US" sz="1800" b="0"/>
                <a:t>Switch</a:t>
              </a:r>
            </a:p>
          </p:txBody>
        </p:sp>
        <p:sp>
          <p:nvSpPr>
            <p:cNvPr id="97288" name="Line 33">
              <a:extLst>
                <a:ext uri="{FF2B5EF4-FFF2-40B4-BE49-F238E27FC236}">
                  <a16:creationId xmlns:a16="http://schemas.microsoft.com/office/drawing/2014/main" id="{98C066F5-9429-D37E-80A2-D725B9CAD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15" y="34926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89" name="Line 34">
              <a:extLst>
                <a:ext uri="{FF2B5EF4-FFF2-40B4-BE49-F238E27FC236}">
                  <a16:creationId xmlns:a16="http://schemas.microsoft.com/office/drawing/2014/main" id="{D6E95E53-E938-F175-3CF0-33F43580F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15" y="39498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0" name="Line 35">
              <a:extLst>
                <a:ext uri="{FF2B5EF4-FFF2-40B4-BE49-F238E27FC236}">
                  <a16:creationId xmlns:a16="http://schemas.microsoft.com/office/drawing/2014/main" id="{3AD19840-AD87-317C-5151-B356D5D62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15" y="44070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1" name="Line 36">
              <a:extLst>
                <a:ext uri="{FF2B5EF4-FFF2-40B4-BE49-F238E27FC236}">
                  <a16:creationId xmlns:a16="http://schemas.microsoft.com/office/drawing/2014/main" id="{2B534783-5FEC-965F-8E40-934CA519C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15" y="48642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2" name="Line 37">
              <a:extLst>
                <a:ext uri="{FF2B5EF4-FFF2-40B4-BE49-F238E27FC236}">
                  <a16:creationId xmlns:a16="http://schemas.microsoft.com/office/drawing/2014/main" id="{FD2754AC-415E-91B2-0F93-5BF423C826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15" y="30354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3" name="Line 38">
              <a:extLst>
                <a:ext uri="{FF2B5EF4-FFF2-40B4-BE49-F238E27FC236}">
                  <a16:creationId xmlns:a16="http://schemas.microsoft.com/office/drawing/2014/main" id="{35FAE4E7-AB7D-D1F5-AA5E-0602AE59F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915" y="32640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4" name="Line 39">
              <a:extLst>
                <a:ext uri="{FF2B5EF4-FFF2-40B4-BE49-F238E27FC236}">
                  <a16:creationId xmlns:a16="http://schemas.microsoft.com/office/drawing/2014/main" id="{4737E7E7-AF75-ACF7-9036-5B9030012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915" y="37212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5" name="Line 40">
              <a:extLst>
                <a:ext uri="{FF2B5EF4-FFF2-40B4-BE49-F238E27FC236}">
                  <a16:creationId xmlns:a16="http://schemas.microsoft.com/office/drawing/2014/main" id="{1978C3E5-D15E-401F-00F9-F1B924454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915" y="41784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6" name="Line 41">
              <a:extLst>
                <a:ext uri="{FF2B5EF4-FFF2-40B4-BE49-F238E27FC236}">
                  <a16:creationId xmlns:a16="http://schemas.microsoft.com/office/drawing/2014/main" id="{1B5A58CA-5FE0-1493-CE40-132E64E01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915" y="46356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7" name="Line 42">
              <a:extLst>
                <a:ext uri="{FF2B5EF4-FFF2-40B4-BE49-F238E27FC236}">
                  <a16:creationId xmlns:a16="http://schemas.microsoft.com/office/drawing/2014/main" id="{93222AB7-2465-9F36-0DDB-701F52219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4915" y="50928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8" name="Line 43">
              <a:extLst>
                <a:ext uri="{FF2B5EF4-FFF2-40B4-BE49-F238E27FC236}">
                  <a16:creationId xmlns:a16="http://schemas.microsoft.com/office/drawing/2014/main" id="{1306A36E-8ED9-BF34-F137-29781CB1D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2883077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299" name="Line 44">
              <a:extLst>
                <a:ext uri="{FF2B5EF4-FFF2-40B4-BE49-F238E27FC236}">
                  <a16:creationId xmlns:a16="http://schemas.microsoft.com/office/drawing/2014/main" id="{5C27A16D-A7A8-0885-E895-74405FF13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3340277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0" name="Line 45">
              <a:extLst>
                <a:ext uri="{FF2B5EF4-FFF2-40B4-BE49-F238E27FC236}">
                  <a16:creationId xmlns:a16="http://schemas.microsoft.com/office/drawing/2014/main" id="{887AB926-04F9-C4BD-9361-6324A009F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3797477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1" name="Line 46">
              <a:extLst>
                <a:ext uri="{FF2B5EF4-FFF2-40B4-BE49-F238E27FC236}">
                  <a16:creationId xmlns:a16="http://schemas.microsoft.com/office/drawing/2014/main" id="{3E51AA08-4A31-FCA6-FB20-F51C07B2FA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4254677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2" name="Line 47">
              <a:extLst>
                <a:ext uri="{FF2B5EF4-FFF2-40B4-BE49-F238E27FC236}">
                  <a16:creationId xmlns:a16="http://schemas.microsoft.com/office/drawing/2014/main" id="{5EC0F778-F65C-36B1-5259-C08BE43701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4711877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3" name="Line 48">
              <a:extLst>
                <a:ext uri="{FF2B5EF4-FFF2-40B4-BE49-F238E27FC236}">
                  <a16:creationId xmlns:a16="http://schemas.microsoft.com/office/drawing/2014/main" id="{946F8665-6BF8-E32A-3DA4-5337F396B9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3111677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4" name="Line 49">
              <a:extLst>
                <a:ext uri="{FF2B5EF4-FFF2-40B4-BE49-F238E27FC236}">
                  <a16:creationId xmlns:a16="http://schemas.microsoft.com/office/drawing/2014/main" id="{A27AA6D6-FCAD-8D56-EE4E-91130BE2A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3568877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5" name="Line 50">
              <a:extLst>
                <a:ext uri="{FF2B5EF4-FFF2-40B4-BE49-F238E27FC236}">
                  <a16:creationId xmlns:a16="http://schemas.microsoft.com/office/drawing/2014/main" id="{7012E01C-02F0-3842-174C-C82E9AF1B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4026077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6" name="Line 51">
              <a:extLst>
                <a:ext uri="{FF2B5EF4-FFF2-40B4-BE49-F238E27FC236}">
                  <a16:creationId xmlns:a16="http://schemas.microsoft.com/office/drawing/2014/main" id="{6B154F27-6102-FBE2-E8D8-E58B686C8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4483277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7" name="Line 52">
              <a:extLst>
                <a:ext uri="{FF2B5EF4-FFF2-40B4-BE49-F238E27FC236}">
                  <a16:creationId xmlns:a16="http://schemas.microsoft.com/office/drawing/2014/main" id="{73A31967-E2EA-D85B-35FF-751A3668D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315" y="4940477"/>
              <a:ext cx="152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8" name="Line 53">
              <a:extLst>
                <a:ext uri="{FF2B5EF4-FFF2-40B4-BE49-F238E27FC236}">
                  <a16:creationId xmlns:a16="http://schemas.microsoft.com/office/drawing/2014/main" id="{2AAB6342-2465-C92A-75E4-5566B15CC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32640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09" name="Line 54">
              <a:extLst>
                <a:ext uri="{FF2B5EF4-FFF2-40B4-BE49-F238E27FC236}">
                  <a16:creationId xmlns:a16="http://schemas.microsoft.com/office/drawing/2014/main" id="{CF3D37AA-9E93-0EC8-5223-3E4D967088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3721277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0" name="Line 55">
              <a:extLst>
                <a:ext uri="{FF2B5EF4-FFF2-40B4-BE49-F238E27FC236}">
                  <a16:creationId xmlns:a16="http://schemas.microsoft.com/office/drawing/2014/main" id="{206F6ADE-729B-27D9-FE7C-CE2878D03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41784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1" name="Line 56">
              <a:extLst>
                <a:ext uri="{FF2B5EF4-FFF2-40B4-BE49-F238E27FC236}">
                  <a16:creationId xmlns:a16="http://schemas.microsoft.com/office/drawing/2014/main" id="{C2ABB95C-7772-85CE-8E73-C3621F3A65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4635677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2" name="Line 57">
              <a:extLst>
                <a:ext uri="{FF2B5EF4-FFF2-40B4-BE49-F238E27FC236}">
                  <a16:creationId xmlns:a16="http://schemas.microsoft.com/office/drawing/2014/main" id="{4D7922C2-C1F1-FE22-B688-5EDD074F0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9715" y="34164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3" name="Line 58">
              <a:extLst>
                <a:ext uri="{FF2B5EF4-FFF2-40B4-BE49-F238E27FC236}">
                  <a16:creationId xmlns:a16="http://schemas.microsoft.com/office/drawing/2014/main" id="{CBCCC9C9-89BE-9077-97BE-54CCBB724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9715" y="38736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4" name="Line 59">
              <a:extLst>
                <a:ext uri="{FF2B5EF4-FFF2-40B4-BE49-F238E27FC236}">
                  <a16:creationId xmlns:a16="http://schemas.microsoft.com/office/drawing/2014/main" id="{5E883A02-9F20-6468-573D-9BEA903C1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9715" y="43308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5" name="Line 60">
              <a:extLst>
                <a:ext uri="{FF2B5EF4-FFF2-40B4-BE49-F238E27FC236}">
                  <a16:creationId xmlns:a16="http://schemas.microsoft.com/office/drawing/2014/main" id="{4BBE770B-27DC-0BAE-F484-3D4A67A05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9715" y="47880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6" name="Line 61">
              <a:extLst>
                <a:ext uri="{FF2B5EF4-FFF2-40B4-BE49-F238E27FC236}">
                  <a16:creationId xmlns:a16="http://schemas.microsoft.com/office/drawing/2014/main" id="{AEF7A5CD-5D7F-FE55-1B19-9D798133B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9715" y="2959277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7" name="Line 62">
              <a:extLst>
                <a:ext uri="{FF2B5EF4-FFF2-40B4-BE49-F238E27FC236}">
                  <a16:creationId xmlns:a16="http://schemas.microsoft.com/office/drawing/2014/main" id="{50B9A8C1-AECD-F0C0-7F42-4251E5236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915" y="31878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8" name="Line 63">
              <a:extLst>
                <a:ext uri="{FF2B5EF4-FFF2-40B4-BE49-F238E27FC236}">
                  <a16:creationId xmlns:a16="http://schemas.microsoft.com/office/drawing/2014/main" id="{A9208732-B407-B561-E983-0954F7CF45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915" y="36450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19" name="Line 64">
              <a:extLst>
                <a:ext uri="{FF2B5EF4-FFF2-40B4-BE49-F238E27FC236}">
                  <a16:creationId xmlns:a16="http://schemas.microsoft.com/office/drawing/2014/main" id="{BA43C8B7-B3D3-E4AE-CC32-0944B1435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915" y="41022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0" name="Line 65">
              <a:extLst>
                <a:ext uri="{FF2B5EF4-FFF2-40B4-BE49-F238E27FC236}">
                  <a16:creationId xmlns:a16="http://schemas.microsoft.com/office/drawing/2014/main" id="{7952AA4E-B357-CE5C-80FF-CA969E9C28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915" y="45594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1" name="Line 66">
              <a:extLst>
                <a:ext uri="{FF2B5EF4-FFF2-40B4-BE49-F238E27FC236}">
                  <a16:creationId xmlns:a16="http://schemas.microsoft.com/office/drawing/2014/main" id="{AE36AC97-7B82-002D-B6D4-49A71DC15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4915" y="50166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2" name="Line 67">
              <a:extLst>
                <a:ext uri="{FF2B5EF4-FFF2-40B4-BE49-F238E27FC236}">
                  <a16:creationId xmlns:a16="http://schemas.microsoft.com/office/drawing/2014/main" id="{7A1C184C-0B73-7E42-3578-CDA9C923A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5315" y="4864277"/>
              <a:ext cx="609600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3" name="Line 68">
              <a:extLst>
                <a:ext uri="{FF2B5EF4-FFF2-40B4-BE49-F238E27FC236}">
                  <a16:creationId xmlns:a16="http://schemas.microsoft.com/office/drawing/2014/main" id="{7E2DD42E-BD7D-210A-FFA6-6DFA61472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5092877"/>
              <a:ext cx="45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4" name="Line 69">
              <a:extLst>
                <a:ext uri="{FF2B5EF4-FFF2-40B4-BE49-F238E27FC236}">
                  <a16:creationId xmlns:a16="http://schemas.microsoft.com/office/drawing/2014/main" id="{F42AA881-0B7C-2B7B-FDA2-5C9B94A52D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30354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5" name="Line 70">
              <a:extLst>
                <a:ext uri="{FF2B5EF4-FFF2-40B4-BE49-F238E27FC236}">
                  <a16:creationId xmlns:a16="http://schemas.microsoft.com/office/drawing/2014/main" id="{3D7F8AC7-3580-EC9D-576B-5CB6A73E8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3492677"/>
              <a:ext cx="609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6" name="Line 71">
              <a:extLst>
                <a:ext uri="{FF2B5EF4-FFF2-40B4-BE49-F238E27FC236}">
                  <a16:creationId xmlns:a16="http://schemas.microsoft.com/office/drawing/2014/main" id="{605D874E-4EA6-D615-03D9-4B75E21F4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39498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7" name="Line 72">
              <a:extLst>
                <a:ext uri="{FF2B5EF4-FFF2-40B4-BE49-F238E27FC236}">
                  <a16:creationId xmlns:a16="http://schemas.microsoft.com/office/drawing/2014/main" id="{40BCC28B-B4C1-36D8-B39E-A84B247DFA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44070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28" name="Line 73">
              <a:extLst>
                <a:ext uri="{FF2B5EF4-FFF2-40B4-BE49-F238E27FC236}">
                  <a16:creationId xmlns:a16="http://schemas.microsoft.com/office/drawing/2014/main" id="{9E11BB01-923B-BDFE-8C9D-8161D9C18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315" y="4864277"/>
              <a:ext cx="685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97329" name="Group 74">
              <a:extLst>
                <a:ext uri="{FF2B5EF4-FFF2-40B4-BE49-F238E27FC236}">
                  <a16:creationId xmlns:a16="http://schemas.microsoft.com/office/drawing/2014/main" id="{A42533DD-8B9E-B9C6-D8BC-8D946FD48A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1915" y="2959277"/>
              <a:ext cx="152400" cy="2133600"/>
              <a:chOff x="1536" y="1440"/>
              <a:chExt cx="96" cy="1344"/>
            </a:xfrm>
          </p:grpSpPr>
          <p:sp>
            <p:nvSpPr>
              <p:cNvPr id="97544" name="Rectangle 75">
                <a:extLst>
                  <a:ext uri="{FF2B5EF4-FFF2-40B4-BE49-F238E27FC236}">
                    <a16:creationId xmlns:a16="http://schemas.microsoft.com/office/drawing/2014/main" id="{DC491E4D-8BF1-1C79-1FA3-E0DE72405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5" name="Rectangle 76">
                <a:extLst>
                  <a:ext uri="{FF2B5EF4-FFF2-40B4-BE49-F238E27FC236}">
                    <a16:creationId xmlns:a16="http://schemas.microsoft.com/office/drawing/2014/main" id="{788B8328-A13B-17AF-6218-FB123BF62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6" name="Rectangle 77">
                <a:extLst>
                  <a:ext uri="{FF2B5EF4-FFF2-40B4-BE49-F238E27FC236}">
                    <a16:creationId xmlns:a16="http://schemas.microsoft.com/office/drawing/2014/main" id="{6F290704-A3B4-DEE4-D141-DF4B6C2C1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7" name="Rectangle 78">
                <a:extLst>
                  <a:ext uri="{FF2B5EF4-FFF2-40B4-BE49-F238E27FC236}">
                    <a16:creationId xmlns:a16="http://schemas.microsoft.com/office/drawing/2014/main" id="{83AD90D5-03DC-5C87-C10D-56553A77D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8" name="Rectangle 79">
                <a:extLst>
                  <a:ext uri="{FF2B5EF4-FFF2-40B4-BE49-F238E27FC236}">
                    <a16:creationId xmlns:a16="http://schemas.microsoft.com/office/drawing/2014/main" id="{82F615B6-D6E3-8BDD-9636-87810882F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9" name="Rectangle 80">
                <a:extLst>
                  <a:ext uri="{FF2B5EF4-FFF2-40B4-BE49-F238E27FC236}">
                    <a16:creationId xmlns:a16="http://schemas.microsoft.com/office/drawing/2014/main" id="{AFD64FB4-E877-72CC-61E6-91BCB9320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50" name="Rectangle 81">
                <a:extLst>
                  <a:ext uri="{FF2B5EF4-FFF2-40B4-BE49-F238E27FC236}">
                    <a16:creationId xmlns:a16="http://schemas.microsoft.com/office/drawing/2014/main" id="{2E96ED4A-8362-1CF6-2749-DAEC06A20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51" name="Rectangle 82">
                <a:extLst>
                  <a:ext uri="{FF2B5EF4-FFF2-40B4-BE49-F238E27FC236}">
                    <a16:creationId xmlns:a16="http://schemas.microsoft.com/office/drawing/2014/main" id="{75F390C9-E6A7-CAE3-CC0F-D5A8F8B79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52" name="Rectangle 83">
                <a:extLst>
                  <a:ext uri="{FF2B5EF4-FFF2-40B4-BE49-F238E27FC236}">
                    <a16:creationId xmlns:a16="http://schemas.microsoft.com/office/drawing/2014/main" id="{3D722B65-F04E-EEE8-9714-CA767F337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53" name="Rectangle 84">
                <a:extLst>
                  <a:ext uri="{FF2B5EF4-FFF2-40B4-BE49-F238E27FC236}">
                    <a16:creationId xmlns:a16="http://schemas.microsoft.com/office/drawing/2014/main" id="{6520DFAF-ECAE-EC24-8F55-AC4483121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0" name="Group 85">
              <a:extLst>
                <a:ext uri="{FF2B5EF4-FFF2-40B4-BE49-F238E27FC236}">
                  <a16:creationId xmlns:a16="http://schemas.microsoft.com/office/drawing/2014/main" id="{6AC03453-485D-77EC-A917-DA06179CDC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3315" y="2959277"/>
              <a:ext cx="152400" cy="2133600"/>
              <a:chOff x="1536" y="1440"/>
              <a:chExt cx="96" cy="1344"/>
            </a:xfrm>
          </p:grpSpPr>
          <p:sp>
            <p:nvSpPr>
              <p:cNvPr id="97534" name="Rectangle 86">
                <a:extLst>
                  <a:ext uri="{FF2B5EF4-FFF2-40B4-BE49-F238E27FC236}">
                    <a16:creationId xmlns:a16="http://schemas.microsoft.com/office/drawing/2014/main" id="{D735F4E9-7A1E-4672-96D7-A33EF806D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5" name="Rectangle 87">
                <a:extLst>
                  <a:ext uri="{FF2B5EF4-FFF2-40B4-BE49-F238E27FC236}">
                    <a16:creationId xmlns:a16="http://schemas.microsoft.com/office/drawing/2014/main" id="{2F2E6FC6-76A6-F7C7-27BC-D277C664A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6" name="Rectangle 88">
                <a:extLst>
                  <a:ext uri="{FF2B5EF4-FFF2-40B4-BE49-F238E27FC236}">
                    <a16:creationId xmlns:a16="http://schemas.microsoft.com/office/drawing/2014/main" id="{29C43AEB-9705-A62B-ABFA-6E18800B5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7" name="Rectangle 89">
                <a:extLst>
                  <a:ext uri="{FF2B5EF4-FFF2-40B4-BE49-F238E27FC236}">
                    <a16:creationId xmlns:a16="http://schemas.microsoft.com/office/drawing/2014/main" id="{ACB474B8-3847-1A43-EB91-B080A749F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8" name="Rectangle 90">
                <a:extLst>
                  <a:ext uri="{FF2B5EF4-FFF2-40B4-BE49-F238E27FC236}">
                    <a16:creationId xmlns:a16="http://schemas.microsoft.com/office/drawing/2014/main" id="{B59C2B15-D415-8084-F837-3B7107F3E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9" name="Rectangle 91">
                <a:extLst>
                  <a:ext uri="{FF2B5EF4-FFF2-40B4-BE49-F238E27FC236}">
                    <a16:creationId xmlns:a16="http://schemas.microsoft.com/office/drawing/2014/main" id="{AC5FB28C-8F5A-4E28-CFC6-66090CE8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0" name="Rectangle 92">
                <a:extLst>
                  <a:ext uri="{FF2B5EF4-FFF2-40B4-BE49-F238E27FC236}">
                    <a16:creationId xmlns:a16="http://schemas.microsoft.com/office/drawing/2014/main" id="{6196147B-6999-15E2-39F5-E1060A201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1" name="Rectangle 93">
                <a:extLst>
                  <a:ext uri="{FF2B5EF4-FFF2-40B4-BE49-F238E27FC236}">
                    <a16:creationId xmlns:a16="http://schemas.microsoft.com/office/drawing/2014/main" id="{372AF3ED-64F9-A833-BA04-5456C544A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2" name="Rectangle 94">
                <a:extLst>
                  <a:ext uri="{FF2B5EF4-FFF2-40B4-BE49-F238E27FC236}">
                    <a16:creationId xmlns:a16="http://schemas.microsoft.com/office/drawing/2014/main" id="{535D8C24-8977-0AF0-101D-DF7792815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43" name="Rectangle 95">
                <a:extLst>
                  <a:ext uri="{FF2B5EF4-FFF2-40B4-BE49-F238E27FC236}">
                    <a16:creationId xmlns:a16="http://schemas.microsoft.com/office/drawing/2014/main" id="{70A3711A-5467-6488-7DC8-0B4879168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1" name="Group 96">
              <a:extLst>
                <a:ext uri="{FF2B5EF4-FFF2-40B4-BE49-F238E27FC236}">
                  <a16:creationId xmlns:a16="http://schemas.microsoft.com/office/drawing/2014/main" id="{07993021-AA8B-10EA-0500-8FC6371AAC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4715" y="2959277"/>
              <a:ext cx="152400" cy="2133600"/>
              <a:chOff x="1536" y="1440"/>
              <a:chExt cx="96" cy="1344"/>
            </a:xfrm>
          </p:grpSpPr>
          <p:sp>
            <p:nvSpPr>
              <p:cNvPr id="97524" name="Rectangle 97">
                <a:extLst>
                  <a:ext uri="{FF2B5EF4-FFF2-40B4-BE49-F238E27FC236}">
                    <a16:creationId xmlns:a16="http://schemas.microsoft.com/office/drawing/2014/main" id="{37826F63-5AF3-C5FC-85FA-8CC102036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5" name="Rectangle 98">
                <a:extLst>
                  <a:ext uri="{FF2B5EF4-FFF2-40B4-BE49-F238E27FC236}">
                    <a16:creationId xmlns:a16="http://schemas.microsoft.com/office/drawing/2014/main" id="{9E89F515-CEA0-B2D8-4180-E574DE918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6" name="Rectangle 99">
                <a:extLst>
                  <a:ext uri="{FF2B5EF4-FFF2-40B4-BE49-F238E27FC236}">
                    <a16:creationId xmlns:a16="http://schemas.microsoft.com/office/drawing/2014/main" id="{EFB257A0-5A24-046B-C403-2D2D7516F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7" name="Rectangle 100">
                <a:extLst>
                  <a:ext uri="{FF2B5EF4-FFF2-40B4-BE49-F238E27FC236}">
                    <a16:creationId xmlns:a16="http://schemas.microsoft.com/office/drawing/2014/main" id="{4E24B381-FFBF-4261-8021-2D1CC867E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8" name="Rectangle 101">
                <a:extLst>
                  <a:ext uri="{FF2B5EF4-FFF2-40B4-BE49-F238E27FC236}">
                    <a16:creationId xmlns:a16="http://schemas.microsoft.com/office/drawing/2014/main" id="{8DEC3AF8-64EC-83A2-9E2C-7D3D190A8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9" name="Rectangle 102">
                <a:extLst>
                  <a:ext uri="{FF2B5EF4-FFF2-40B4-BE49-F238E27FC236}">
                    <a16:creationId xmlns:a16="http://schemas.microsoft.com/office/drawing/2014/main" id="{D2B752F9-FAC4-8BA9-2F1D-5978F4386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0" name="Rectangle 103">
                <a:extLst>
                  <a:ext uri="{FF2B5EF4-FFF2-40B4-BE49-F238E27FC236}">
                    <a16:creationId xmlns:a16="http://schemas.microsoft.com/office/drawing/2014/main" id="{CC5D50EA-061A-1061-6E9A-ED0026957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1" name="Rectangle 104">
                <a:extLst>
                  <a:ext uri="{FF2B5EF4-FFF2-40B4-BE49-F238E27FC236}">
                    <a16:creationId xmlns:a16="http://schemas.microsoft.com/office/drawing/2014/main" id="{06172896-575D-B0F5-E660-7727BB430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2" name="Rectangle 105">
                <a:extLst>
                  <a:ext uri="{FF2B5EF4-FFF2-40B4-BE49-F238E27FC236}">
                    <a16:creationId xmlns:a16="http://schemas.microsoft.com/office/drawing/2014/main" id="{A51B62DD-4DEE-EE4B-36CC-7E9FFFE3E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33" name="Rectangle 106">
                <a:extLst>
                  <a:ext uri="{FF2B5EF4-FFF2-40B4-BE49-F238E27FC236}">
                    <a16:creationId xmlns:a16="http://schemas.microsoft.com/office/drawing/2014/main" id="{B737DAC7-726A-7F18-C901-47B5F6C1E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2" name="Group 107">
              <a:extLst>
                <a:ext uri="{FF2B5EF4-FFF2-40B4-BE49-F238E27FC236}">
                  <a16:creationId xmlns:a16="http://schemas.microsoft.com/office/drawing/2014/main" id="{FFB005FD-ABBD-78B5-36FA-1AAD2E06E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115" y="2959277"/>
              <a:ext cx="152400" cy="2133600"/>
              <a:chOff x="1536" y="1440"/>
              <a:chExt cx="96" cy="1344"/>
            </a:xfrm>
          </p:grpSpPr>
          <p:sp>
            <p:nvSpPr>
              <p:cNvPr id="97514" name="Rectangle 108">
                <a:extLst>
                  <a:ext uri="{FF2B5EF4-FFF2-40B4-BE49-F238E27FC236}">
                    <a16:creationId xmlns:a16="http://schemas.microsoft.com/office/drawing/2014/main" id="{D84DEF73-FE07-987D-5306-4D349C778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5" name="Rectangle 109">
                <a:extLst>
                  <a:ext uri="{FF2B5EF4-FFF2-40B4-BE49-F238E27FC236}">
                    <a16:creationId xmlns:a16="http://schemas.microsoft.com/office/drawing/2014/main" id="{4C28D161-6EA0-9728-4790-715ADD576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6" name="Rectangle 110">
                <a:extLst>
                  <a:ext uri="{FF2B5EF4-FFF2-40B4-BE49-F238E27FC236}">
                    <a16:creationId xmlns:a16="http://schemas.microsoft.com/office/drawing/2014/main" id="{475740D1-B50C-A422-995F-D5DFD70F4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7" name="Rectangle 111">
                <a:extLst>
                  <a:ext uri="{FF2B5EF4-FFF2-40B4-BE49-F238E27FC236}">
                    <a16:creationId xmlns:a16="http://schemas.microsoft.com/office/drawing/2014/main" id="{482F8D9D-B0A3-9F3A-C7E9-BC7478F1D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8" name="Rectangle 112">
                <a:extLst>
                  <a:ext uri="{FF2B5EF4-FFF2-40B4-BE49-F238E27FC236}">
                    <a16:creationId xmlns:a16="http://schemas.microsoft.com/office/drawing/2014/main" id="{11F7B43D-140F-6E3F-7B33-53F409A0A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9" name="Rectangle 113">
                <a:extLst>
                  <a:ext uri="{FF2B5EF4-FFF2-40B4-BE49-F238E27FC236}">
                    <a16:creationId xmlns:a16="http://schemas.microsoft.com/office/drawing/2014/main" id="{40C95006-DDA6-E0CC-E9CF-EF23CE7FA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0" name="Rectangle 114">
                <a:extLst>
                  <a:ext uri="{FF2B5EF4-FFF2-40B4-BE49-F238E27FC236}">
                    <a16:creationId xmlns:a16="http://schemas.microsoft.com/office/drawing/2014/main" id="{840D7756-5BB2-4C90-9463-D0DC3850F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1" name="Rectangle 115">
                <a:extLst>
                  <a:ext uri="{FF2B5EF4-FFF2-40B4-BE49-F238E27FC236}">
                    <a16:creationId xmlns:a16="http://schemas.microsoft.com/office/drawing/2014/main" id="{F455173F-DD90-CDE2-A9DC-8BDC68B01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2" name="Rectangle 116">
                <a:extLst>
                  <a:ext uri="{FF2B5EF4-FFF2-40B4-BE49-F238E27FC236}">
                    <a16:creationId xmlns:a16="http://schemas.microsoft.com/office/drawing/2014/main" id="{E4D73B3A-1172-0C2F-F68B-083DB6C40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23" name="Rectangle 117">
                <a:extLst>
                  <a:ext uri="{FF2B5EF4-FFF2-40B4-BE49-F238E27FC236}">
                    <a16:creationId xmlns:a16="http://schemas.microsoft.com/office/drawing/2014/main" id="{5558897D-B5F2-D89B-7894-12F33F85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3" name="Group 118">
              <a:extLst>
                <a:ext uri="{FF2B5EF4-FFF2-40B4-BE49-F238E27FC236}">
                  <a16:creationId xmlns:a16="http://schemas.microsoft.com/office/drawing/2014/main" id="{F1EF245E-457E-6514-33A0-F6B0C6BBB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2806877"/>
              <a:ext cx="1066800" cy="76200"/>
              <a:chOff x="3408" y="1344"/>
              <a:chExt cx="672" cy="48"/>
            </a:xfrm>
          </p:grpSpPr>
          <p:sp>
            <p:nvSpPr>
              <p:cNvPr id="97509" name="Rectangle 119">
                <a:extLst>
                  <a:ext uri="{FF2B5EF4-FFF2-40B4-BE49-F238E27FC236}">
                    <a16:creationId xmlns:a16="http://schemas.microsoft.com/office/drawing/2014/main" id="{7EDF9116-595A-19BC-55CF-6DAE9323F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0" name="Rectangle 120">
                <a:extLst>
                  <a:ext uri="{FF2B5EF4-FFF2-40B4-BE49-F238E27FC236}">
                    <a16:creationId xmlns:a16="http://schemas.microsoft.com/office/drawing/2014/main" id="{A689ECF0-563A-091D-5140-FA57293E5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1" name="Rectangle 121">
                <a:extLst>
                  <a:ext uri="{FF2B5EF4-FFF2-40B4-BE49-F238E27FC236}">
                    <a16:creationId xmlns:a16="http://schemas.microsoft.com/office/drawing/2014/main" id="{21920EC8-3FB8-CB43-1169-FE84A8802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2" name="Rectangle 122">
                <a:extLst>
                  <a:ext uri="{FF2B5EF4-FFF2-40B4-BE49-F238E27FC236}">
                    <a16:creationId xmlns:a16="http://schemas.microsoft.com/office/drawing/2014/main" id="{B5EF59FC-F453-5258-9614-4A7A4274D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13" name="Rectangle 123">
                <a:extLst>
                  <a:ext uri="{FF2B5EF4-FFF2-40B4-BE49-F238E27FC236}">
                    <a16:creationId xmlns:a16="http://schemas.microsoft.com/office/drawing/2014/main" id="{F80190A6-08C4-C142-A295-002F9F1B6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4" name="Group 124">
              <a:extLst>
                <a:ext uri="{FF2B5EF4-FFF2-40B4-BE49-F238E27FC236}">
                  <a16:creationId xmlns:a16="http://schemas.microsoft.com/office/drawing/2014/main" id="{DE5B33EA-B6AD-9544-FD96-C884850BE4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3035477"/>
              <a:ext cx="1066800" cy="76200"/>
              <a:chOff x="3408" y="1344"/>
              <a:chExt cx="672" cy="48"/>
            </a:xfrm>
          </p:grpSpPr>
          <p:sp>
            <p:nvSpPr>
              <p:cNvPr id="97504" name="Rectangle 125">
                <a:extLst>
                  <a:ext uri="{FF2B5EF4-FFF2-40B4-BE49-F238E27FC236}">
                    <a16:creationId xmlns:a16="http://schemas.microsoft.com/office/drawing/2014/main" id="{E90DC978-FA5F-0B52-52B0-8CDE79692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5" name="Rectangle 126">
                <a:extLst>
                  <a:ext uri="{FF2B5EF4-FFF2-40B4-BE49-F238E27FC236}">
                    <a16:creationId xmlns:a16="http://schemas.microsoft.com/office/drawing/2014/main" id="{659A164D-4E3C-1D0D-F09C-AEE9C39F6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6" name="Rectangle 127">
                <a:extLst>
                  <a:ext uri="{FF2B5EF4-FFF2-40B4-BE49-F238E27FC236}">
                    <a16:creationId xmlns:a16="http://schemas.microsoft.com/office/drawing/2014/main" id="{F43235DC-DAE6-3732-3AE8-D1163D670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7" name="Rectangle 128">
                <a:extLst>
                  <a:ext uri="{FF2B5EF4-FFF2-40B4-BE49-F238E27FC236}">
                    <a16:creationId xmlns:a16="http://schemas.microsoft.com/office/drawing/2014/main" id="{3D4F48BE-9C7B-5B13-8DB6-AD875FB45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8" name="Rectangle 129">
                <a:extLst>
                  <a:ext uri="{FF2B5EF4-FFF2-40B4-BE49-F238E27FC236}">
                    <a16:creationId xmlns:a16="http://schemas.microsoft.com/office/drawing/2014/main" id="{C2C53AD9-B92D-2ACC-5E89-91419D0F4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5" name="Group 130">
              <a:extLst>
                <a:ext uri="{FF2B5EF4-FFF2-40B4-BE49-F238E27FC236}">
                  <a16:creationId xmlns:a16="http://schemas.microsoft.com/office/drawing/2014/main" id="{641A8B5E-3CB3-B3BB-ED6F-732AE3C143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3264077"/>
              <a:ext cx="1066800" cy="76200"/>
              <a:chOff x="3408" y="1344"/>
              <a:chExt cx="672" cy="48"/>
            </a:xfrm>
          </p:grpSpPr>
          <p:sp>
            <p:nvSpPr>
              <p:cNvPr id="97499" name="Rectangle 131">
                <a:extLst>
                  <a:ext uri="{FF2B5EF4-FFF2-40B4-BE49-F238E27FC236}">
                    <a16:creationId xmlns:a16="http://schemas.microsoft.com/office/drawing/2014/main" id="{5597613A-FDB2-E8BE-0651-1D8EE90DA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0" name="Rectangle 132">
                <a:extLst>
                  <a:ext uri="{FF2B5EF4-FFF2-40B4-BE49-F238E27FC236}">
                    <a16:creationId xmlns:a16="http://schemas.microsoft.com/office/drawing/2014/main" id="{9056D88C-35C1-BDAA-5493-F28CF08E7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1" name="Rectangle 133">
                <a:extLst>
                  <a:ext uri="{FF2B5EF4-FFF2-40B4-BE49-F238E27FC236}">
                    <a16:creationId xmlns:a16="http://schemas.microsoft.com/office/drawing/2014/main" id="{DFC8C7AF-C7E9-9B31-D8DD-F206D1846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2" name="Rectangle 134">
                <a:extLst>
                  <a:ext uri="{FF2B5EF4-FFF2-40B4-BE49-F238E27FC236}">
                    <a16:creationId xmlns:a16="http://schemas.microsoft.com/office/drawing/2014/main" id="{AAAB4436-1F10-D470-23E6-0511CCAA4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503" name="Rectangle 135">
                <a:extLst>
                  <a:ext uri="{FF2B5EF4-FFF2-40B4-BE49-F238E27FC236}">
                    <a16:creationId xmlns:a16="http://schemas.microsoft.com/office/drawing/2014/main" id="{FF3037D2-4731-C8D6-F662-C2798A9EB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6" name="Group 136">
              <a:extLst>
                <a:ext uri="{FF2B5EF4-FFF2-40B4-BE49-F238E27FC236}">
                  <a16:creationId xmlns:a16="http://schemas.microsoft.com/office/drawing/2014/main" id="{0E011B76-3135-CA19-C3F0-BEB099C0C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3492677"/>
              <a:ext cx="1066800" cy="76200"/>
              <a:chOff x="3408" y="1344"/>
              <a:chExt cx="672" cy="48"/>
            </a:xfrm>
          </p:grpSpPr>
          <p:sp>
            <p:nvSpPr>
              <p:cNvPr id="97494" name="Rectangle 137">
                <a:extLst>
                  <a:ext uri="{FF2B5EF4-FFF2-40B4-BE49-F238E27FC236}">
                    <a16:creationId xmlns:a16="http://schemas.microsoft.com/office/drawing/2014/main" id="{CEE228A1-0CBF-6A73-7B55-E418A1190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5" name="Rectangle 138">
                <a:extLst>
                  <a:ext uri="{FF2B5EF4-FFF2-40B4-BE49-F238E27FC236}">
                    <a16:creationId xmlns:a16="http://schemas.microsoft.com/office/drawing/2014/main" id="{8C8DEBE9-BA4C-4D88-8D51-A9BD95312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6" name="Rectangle 139">
                <a:extLst>
                  <a:ext uri="{FF2B5EF4-FFF2-40B4-BE49-F238E27FC236}">
                    <a16:creationId xmlns:a16="http://schemas.microsoft.com/office/drawing/2014/main" id="{70FC51ED-C593-DF99-513D-EF8F07133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7" name="Rectangle 140">
                <a:extLst>
                  <a:ext uri="{FF2B5EF4-FFF2-40B4-BE49-F238E27FC236}">
                    <a16:creationId xmlns:a16="http://schemas.microsoft.com/office/drawing/2014/main" id="{C581043A-25C5-6296-3A47-04722DE30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8" name="Rectangle 141">
                <a:extLst>
                  <a:ext uri="{FF2B5EF4-FFF2-40B4-BE49-F238E27FC236}">
                    <a16:creationId xmlns:a16="http://schemas.microsoft.com/office/drawing/2014/main" id="{44C49A20-4DFD-7637-95ED-F066EBB25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7" name="Group 142">
              <a:extLst>
                <a:ext uri="{FF2B5EF4-FFF2-40B4-BE49-F238E27FC236}">
                  <a16:creationId xmlns:a16="http://schemas.microsoft.com/office/drawing/2014/main" id="{0C97FE60-3B20-17F7-246D-2799AA03D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3721277"/>
              <a:ext cx="1066800" cy="76200"/>
              <a:chOff x="3408" y="1344"/>
              <a:chExt cx="672" cy="48"/>
            </a:xfrm>
          </p:grpSpPr>
          <p:sp>
            <p:nvSpPr>
              <p:cNvPr id="97489" name="Rectangle 143">
                <a:extLst>
                  <a:ext uri="{FF2B5EF4-FFF2-40B4-BE49-F238E27FC236}">
                    <a16:creationId xmlns:a16="http://schemas.microsoft.com/office/drawing/2014/main" id="{0F5E7304-8D82-77AC-38E6-13BDE0C29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0" name="Rectangle 144">
                <a:extLst>
                  <a:ext uri="{FF2B5EF4-FFF2-40B4-BE49-F238E27FC236}">
                    <a16:creationId xmlns:a16="http://schemas.microsoft.com/office/drawing/2014/main" id="{7FB21D19-43A0-FCDF-C4EF-5BD0D3144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1" name="Rectangle 145">
                <a:extLst>
                  <a:ext uri="{FF2B5EF4-FFF2-40B4-BE49-F238E27FC236}">
                    <a16:creationId xmlns:a16="http://schemas.microsoft.com/office/drawing/2014/main" id="{1D6F3979-CC7E-314D-F118-C7ED002E1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2" name="Rectangle 146">
                <a:extLst>
                  <a:ext uri="{FF2B5EF4-FFF2-40B4-BE49-F238E27FC236}">
                    <a16:creationId xmlns:a16="http://schemas.microsoft.com/office/drawing/2014/main" id="{6C32D95C-9476-77AF-8DBA-03E455BCF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93" name="Rectangle 147">
                <a:extLst>
                  <a:ext uri="{FF2B5EF4-FFF2-40B4-BE49-F238E27FC236}">
                    <a16:creationId xmlns:a16="http://schemas.microsoft.com/office/drawing/2014/main" id="{9B9BEE64-49D5-3AC0-E857-15BC01996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8" name="Group 148">
              <a:extLst>
                <a:ext uri="{FF2B5EF4-FFF2-40B4-BE49-F238E27FC236}">
                  <a16:creationId xmlns:a16="http://schemas.microsoft.com/office/drawing/2014/main" id="{75390967-F986-ED3E-DEC4-E4DD6176EE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3949877"/>
              <a:ext cx="1066800" cy="76200"/>
              <a:chOff x="3408" y="1344"/>
              <a:chExt cx="672" cy="48"/>
            </a:xfrm>
          </p:grpSpPr>
          <p:sp>
            <p:nvSpPr>
              <p:cNvPr id="97484" name="Rectangle 149">
                <a:extLst>
                  <a:ext uri="{FF2B5EF4-FFF2-40B4-BE49-F238E27FC236}">
                    <a16:creationId xmlns:a16="http://schemas.microsoft.com/office/drawing/2014/main" id="{2C445B87-7FEE-6387-9400-869285253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5" name="Rectangle 150">
                <a:extLst>
                  <a:ext uri="{FF2B5EF4-FFF2-40B4-BE49-F238E27FC236}">
                    <a16:creationId xmlns:a16="http://schemas.microsoft.com/office/drawing/2014/main" id="{80FCBF79-473C-A3BE-AF9B-7A0A27E8A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6" name="Rectangle 151">
                <a:extLst>
                  <a:ext uri="{FF2B5EF4-FFF2-40B4-BE49-F238E27FC236}">
                    <a16:creationId xmlns:a16="http://schemas.microsoft.com/office/drawing/2014/main" id="{1DC5AD33-8109-B73D-BEBF-0CF3D3FD6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7" name="Rectangle 152">
                <a:extLst>
                  <a:ext uri="{FF2B5EF4-FFF2-40B4-BE49-F238E27FC236}">
                    <a16:creationId xmlns:a16="http://schemas.microsoft.com/office/drawing/2014/main" id="{F82B7698-02C4-DBD7-2461-615E3450E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8" name="Rectangle 153">
                <a:extLst>
                  <a:ext uri="{FF2B5EF4-FFF2-40B4-BE49-F238E27FC236}">
                    <a16:creationId xmlns:a16="http://schemas.microsoft.com/office/drawing/2014/main" id="{2F953A7B-5B4A-1279-AD58-08635CF0B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39" name="Group 154">
              <a:extLst>
                <a:ext uri="{FF2B5EF4-FFF2-40B4-BE49-F238E27FC236}">
                  <a16:creationId xmlns:a16="http://schemas.microsoft.com/office/drawing/2014/main" id="{C5543F5E-C7A2-7B35-A5B1-D77268E84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4178477"/>
              <a:ext cx="1066800" cy="76200"/>
              <a:chOff x="3408" y="1344"/>
              <a:chExt cx="672" cy="48"/>
            </a:xfrm>
          </p:grpSpPr>
          <p:sp>
            <p:nvSpPr>
              <p:cNvPr id="97479" name="Rectangle 155">
                <a:extLst>
                  <a:ext uri="{FF2B5EF4-FFF2-40B4-BE49-F238E27FC236}">
                    <a16:creationId xmlns:a16="http://schemas.microsoft.com/office/drawing/2014/main" id="{171D3661-927C-B649-3929-4DF0928E5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0" name="Rectangle 156">
                <a:extLst>
                  <a:ext uri="{FF2B5EF4-FFF2-40B4-BE49-F238E27FC236}">
                    <a16:creationId xmlns:a16="http://schemas.microsoft.com/office/drawing/2014/main" id="{6E18E61E-F041-2005-0330-8897F132E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1" name="Rectangle 157">
                <a:extLst>
                  <a:ext uri="{FF2B5EF4-FFF2-40B4-BE49-F238E27FC236}">
                    <a16:creationId xmlns:a16="http://schemas.microsoft.com/office/drawing/2014/main" id="{CA8B1575-23F2-7E0B-7820-F6E97128B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2" name="Rectangle 158">
                <a:extLst>
                  <a:ext uri="{FF2B5EF4-FFF2-40B4-BE49-F238E27FC236}">
                    <a16:creationId xmlns:a16="http://schemas.microsoft.com/office/drawing/2014/main" id="{4279B60A-EEE8-CBFF-1699-B20218AD2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83" name="Rectangle 159">
                <a:extLst>
                  <a:ext uri="{FF2B5EF4-FFF2-40B4-BE49-F238E27FC236}">
                    <a16:creationId xmlns:a16="http://schemas.microsoft.com/office/drawing/2014/main" id="{EE831A7A-D490-EB80-D078-DEDDC882B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0" name="Group 160">
              <a:extLst>
                <a:ext uri="{FF2B5EF4-FFF2-40B4-BE49-F238E27FC236}">
                  <a16:creationId xmlns:a16="http://schemas.microsoft.com/office/drawing/2014/main" id="{B20BE272-40D5-5BB9-470B-4599C1661D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4407077"/>
              <a:ext cx="1066800" cy="76200"/>
              <a:chOff x="3408" y="1344"/>
              <a:chExt cx="672" cy="48"/>
            </a:xfrm>
          </p:grpSpPr>
          <p:sp>
            <p:nvSpPr>
              <p:cNvPr id="97474" name="Rectangle 161">
                <a:extLst>
                  <a:ext uri="{FF2B5EF4-FFF2-40B4-BE49-F238E27FC236}">
                    <a16:creationId xmlns:a16="http://schemas.microsoft.com/office/drawing/2014/main" id="{F1A527DC-E5F0-E232-A7FB-6AD62F2C9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5" name="Rectangle 162">
                <a:extLst>
                  <a:ext uri="{FF2B5EF4-FFF2-40B4-BE49-F238E27FC236}">
                    <a16:creationId xmlns:a16="http://schemas.microsoft.com/office/drawing/2014/main" id="{0575AE9F-F569-4735-611A-AF518C659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6" name="Rectangle 163">
                <a:extLst>
                  <a:ext uri="{FF2B5EF4-FFF2-40B4-BE49-F238E27FC236}">
                    <a16:creationId xmlns:a16="http://schemas.microsoft.com/office/drawing/2014/main" id="{E1117983-7098-906F-6F01-320D3EC1A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7" name="Rectangle 164">
                <a:extLst>
                  <a:ext uri="{FF2B5EF4-FFF2-40B4-BE49-F238E27FC236}">
                    <a16:creationId xmlns:a16="http://schemas.microsoft.com/office/drawing/2014/main" id="{4C5353F4-2217-FC50-D098-F615748B6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8" name="Rectangle 165">
                <a:extLst>
                  <a:ext uri="{FF2B5EF4-FFF2-40B4-BE49-F238E27FC236}">
                    <a16:creationId xmlns:a16="http://schemas.microsoft.com/office/drawing/2014/main" id="{DC331DA6-5089-ED1F-83BF-492BCE725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1" name="Group 166">
              <a:extLst>
                <a:ext uri="{FF2B5EF4-FFF2-40B4-BE49-F238E27FC236}">
                  <a16:creationId xmlns:a16="http://schemas.microsoft.com/office/drawing/2014/main" id="{D2B11637-DEAC-D51E-C41B-9B0C2F9F0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4635677"/>
              <a:ext cx="1066800" cy="76200"/>
              <a:chOff x="3408" y="1344"/>
              <a:chExt cx="672" cy="48"/>
            </a:xfrm>
          </p:grpSpPr>
          <p:sp>
            <p:nvSpPr>
              <p:cNvPr id="97469" name="Rectangle 167">
                <a:extLst>
                  <a:ext uri="{FF2B5EF4-FFF2-40B4-BE49-F238E27FC236}">
                    <a16:creationId xmlns:a16="http://schemas.microsoft.com/office/drawing/2014/main" id="{C3BC1109-4857-F50F-DC3D-E594FFFF9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0" name="Rectangle 168">
                <a:extLst>
                  <a:ext uri="{FF2B5EF4-FFF2-40B4-BE49-F238E27FC236}">
                    <a16:creationId xmlns:a16="http://schemas.microsoft.com/office/drawing/2014/main" id="{25DAC7DE-9FFD-8D94-D25D-179747630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1" name="Rectangle 169">
                <a:extLst>
                  <a:ext uri="{FF2B5EF4-FFF2-40B4-BE49-F238E27FC236}">
                    <a16:creationId xmlns:a16="http://schemas.microsoft.com/office/drawing/2014/main" id="{F972A4AB-6C0A-FFE4-F77C-57DD5630A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2" name="Rectangle 170">
                <a:extLst>
                  <a:ext uri="{FF2B5EF4-FFF2-40B4-BE49-F238E27FC236}">
                    <a16:creationId xmlns:a16="http://schemas.microsoft.com/office/drawing/2014/main" id="{5EDC108D-6D61-E3D7-5FC9-51CAB5D10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73" name="Rectangle 171">
                <a:extLst>
                  <a:ext uri="{FF2B5EF4-FFF2-40B4-BE49-F238E27FC236}">
                    <a16:creationId xmlns:a16="http://schemas.microsoft.com/office/drawing/2014/main" id="{D3988E58-85C7-EAC9-EB94-E0DB63B57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2" name="Group 172">
              <a:extLst>
                <a:ext uri="{FF2B5EF4-FFF2-40B4-BE49-F238E27FC236}">
                  <a16:creationId xmlns:a16="http://schemas.microsoft.com/office/drawing/2014/main" id="{7E702203-1A71-8487-E091-7D9FDD2F5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7515" y="4864277"/>
              <a:ext cx="1066800" cy="76200"/>
              <a:chOff x="3408" y="1344"/>
              <a:chExt cx="672" cy="48"/>
            </a:xfrm>
          </p:grpSpPr>
          <p:sp>
            <p:nvSpPr>
              <p:cNvPr id="97464" name="Rectangle 173">
                <a:extLst>
                  <a:ext uri="{FF2B5EF4-FFF2-40B4-BE49-F238E27FC236}">
                    <a16:creationId xmlns:a16="http://schemas.microsoft.com/office/drawing/2014/main" id="{5D2EDFBA-E98A-D162-CC0B-CF500D2EE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5" name="Rectangle 174">
                <a:extLst>
                  <a:ext uri="{FF2B5EF4-FFF2-40B4-BE49-F238E27FC236}">
                    <a16:creationId xmlns:a16="http://schemas.microsoft.com/office/drawing/2014/main" id="{0CCD50E5-2E77-B6DF-FDCF-A52A54D7A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6" name="Rectangle 175">
                <a:extLst>
                  <a:ext uri="{FF2B5EF4-FFF2-40B4-BE49-F238E27FC236}">
                    <a16:creationId xmlns:a16="http://schemas.microsoft.com/office/drawing/2014/main" id="{2EC3D685-9296-6431-6AA5-342DF4449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7" name="Rectangle 176">
                <a:extLst>
                  <a:ext uri="{FF2B5EF4-FFF2-40B4-BE49-F238E27FC236}">
                    <a16:creationId xmlns:a16="http://schemas.microsoft.com/office/drawing/2014/main" id="{FE271983-8245-819D-5F43-C195DB06A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8" name="Rectangle 177">
                <a:extLst>
                  <a:ext uri="{FF2B5EF4-FFF2-40B4-BE49-F238E27FC236}">
                    <a16:creationId xmlns:a16="http://schemas.microsoft.com/office/drawing/2014/main" id="{60AA68A8-CA9F-E458-B181-14B153E3E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3" name="Group 178">
              <a:extLst>
                <a:ext uri="{FF2B5EF4-FFF2-40B4-BE49-F238E27FC236}">
                  <a16:creationId xmlns:a16="http://schemas.microsoft.com/office/drawing/2014/main" id="{3E6C8D71-F651-1ED9-E086-6E9D3B68F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7515" y="2959277"/>
              <a:ext cx="152400" cy="2133600"/>
              <a:chOff x="1536" y="1440"/>
              <a:chExt cx="96" cy="1344"/>
            </a:xfrm>
          </p:grpSpPr>
          <p:sp>
            <p:nvSpPr>
              <p:cNvPr id="97454" name="Rectangle 179">
                <a:extLst>
                  <a:ext uri="{FF2B5EF4-FFF2-40B4-BE49-F238E27FC236}">
                    <a16:creationId xmlns:a16="http://schemas.microsoft.com/office/drawing/2014/main" id="{625EA6E6-E1FA-EA3C-82AA-8B703B9DA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5" name="Rectangle 180">
                <a:extLst>
                  <a:ext uri="{FF2B5EF4-FFF2-40B4-BE49-F238E27FC236}">
                    <a16:creationId xmlns:a16="http://schemas.microsoft.com/office/drawing/2014/main" id="{DE8B219E-B514-7854-B4A9-B1274719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6" name="Rectangle 181">
                <a:extLst>
                  <a:ext uri="{FF2B5EF4-FFF2-40B4-BE49-F238E27FC236}">
                    <a16:creationId xmlns:a16="http://schemas.microsoft.com/office/drawing/2014/main" id="{8FD4E93D-463E-943B-33EA-E9FAF6AF9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7" name="Rectangle 182">
                <a:extLst>
                  <a:ext uri="{FF2B5EF4-FFF2-40B4-BE49-F238E27FC236}">
                    <a16:creationId xmlns:a16="http://schemas.microsoft.com/office/drawing/2014/main" id="{683BBBF7-8665-12C1-6595-7E0D699ED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8" name="Rectangle 183">
                <a:extLst>
                  <a:ext uri="{FF2B5EF4-FFF2-40B4-BE49-F238E27FC236}">
                    <a16:creationId xmlns:a16="http://schemas.microsoft.com/office/drawing/2014/main" id="{94AA400F-637F-A678-A34B-225E1F553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9" name="Rectangle 184">
                <a:extLst>
                  <a:ext uri="{FF2B5EF4-FFF2-40B4-BE49-F238E27FC236}">
                    <a16:creationId xmlns:a16="http://schemas.microsoft.com/office/drawing/2014/main" id="{6CE92357-F30C-C0F3-02B3-1E9332CBB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0" name="Rectangle 185">
                <a:extLst>
                  <a:ext uri="{FF2B5EF4-FFF2-40B4-BE49-F238E27FC236}">
                    <a16:creationId xmlns:a16="http://schemas.microsoft.com/office/drawing/2014/main" id="{5DD90F72-3665-B37E-91DA-376A052B9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1" name="Rectangle 186">
                <a:extLst>
                  <a:ext uri="{FF2B5EF4-FFF2-40B4-BE49-F238E27FC236}">
                    <a16:creationId xmlns:a16="http://schemas.microsoft.com/office/drawing/2014/main" id="{602580F4-052B-C916-C079-7D9E3B5CB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2" name="Rectangle 187">
                <a:extLst>
                  <a:ext uri="{FF2B5EF4-FFF2-40B4-BE49-F238E27FC236}">
                    <a16:creationId xmlns:a16="http://schemas.microsoft.com/office/drawing/2014/main" id="{3BDC4FF4-0621-E2E7-A64D-1FA2E9C3C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63" name="Rectangle 188">
                <a:extLst>
                  <a:ext uri="{FF2B5EF4-FFF2-40B4-BE49-F238E27FC236}">
                    <a16:creationId xmlns:a16="http://schemas.microsoft.com/office/drawing/2014/main" id="{04CAF53B-FD0F-CEAF-4916-0F24C4662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4" name="Group 189">
              <a:extLst>
                <a:ext uri="{FF2B5EF4-FFF2-40B4-BE49-F238E27FC236}">
                  <a16:creationId xmlns:a16="http://schemas.microsoft.com/office/drawing/2014/main" id="{23B2FAE7-A6DE-B295-CD06-325A7595D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8915" y="2959277"/>
              <a:ext cx="152400" cy="2133600"/>
              <a:chOff x="1536" y="1440"/>
              <a:chExt cx="96" cy="1344"/>
            </a:xfrm>
          </p:grpSpPr>
          <p:sp>
            <p:nvSpPr>
              <p:cNvPr id="97444" name="Rectangle 190">
                <a:extLst>
                  <a:ext uri="{FF2B5EF4-FFF2-40B4-BE49-F238E27FC236}">
                    <a16:creationId xmlns:a16="http://schemas.microsoft.com/office/drawing/2014/main" id="{337BF8C6-483F-71F7-F73A-F3325089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5" name="Rectangle 191">
                <a:extLst>
                  <a:ext uri="{FF2B5EF4-FFF2-40B4-BE49-F238E27FC236}">
                    <a16:creationId xmlns:a16="http://schemas.microsoft.com/office/drawing/2014/main" id="{2B2ED187-6951-5DE0-E966-E8200CF7B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6" name="Rectangle 192">
                <a:extLst>
                  <a:ext uri="{FF2B5EF4-FFF2-40B4-BE49-F238E27FC236}">
                    <a16:creationId xmlns:a16="http://schemas.microsoft.com/office/drawing/2014/main" id="{9D7C73EF-0A89-22E5-4754-70A8E979A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7" name="Rectangle 193">
                <a:extLst>
                  <a:ext uri="{FF2B5EF4-FFF2-40B4-BE49-F238E27FC236}">
                    <a16:creationId xmlns:a16="http://schemas.microsoft.com/office/drawing/2014/main" id="{76D39814-BCCF-7945-D49A-23C442685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8" name="Rectangle 194">
                <a:extLst>
                  <a:ext uri="{FF2B5EF4-FFF2-40B4-BE49-F238E27FC236}">
                    <a16:creationId xmlns:a16="http://schemas.microsoft.com/office/drawing/2014/main" id="{56800AD3-0D02-BE9A-E600-969357AC5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9" name="Rectangle 195">
                <a:extLst>
                  <a:ext uri="{FF2B5EF4-FFF2-40B4-BE49-F238E27FC236}">
                    <a16:creationId xmlns:a16="http://schemas.microsoft.com/office/drawing/2014/main" id="{32DCB0FA-2DF0-E46B-BF6D-070BF666B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0" name="Rectangle 196">
                <a:extLst>
                  <a:ext uri="{FF2B5EF4-FFF2-40B4-BE49-F238E27FC236}">
                    <a16:creationId xmlns:a16="http://schemas.microsoft.com/office/drawing/2014/main" id="{6743599D-9449-D9F5-95CB-3FF0C194B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1" name="Rectangle 197">
                <a:extLst>
                  <a:ext uri="{FF2B5EF4-FFF2-40B4-BE49-F238E27FC236}">
                    <a16:creationId xmlns:a16="http://schemas.microsoft.com/office/drawing/2014/main" id="{0D22E4BA-CC55-B8A0-A72A-B2D8D7E8E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2" name="Rectangle 198">
                <a:extLst>
                  <a:ext uri="{FF2B5EF4-FFF2-40B4-BE49-F238E27FC236}">
                    <a16:creationId xmlns:a16="http://schemas.microsoft.com/office/drawing/2014/main" id="{92424B6E-D2FD-FC29-1491-C4A2E7FFD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53" name="Rectangle 199">
                <a:extLst>
                  <a:ext uri="{FF2B5EF4-FFF2-40B4-BE49-F238E27FC236}">
                    <a16:creationId xmlns:a16="http://schemas.microsoft.com/office/drawing/2014/main" id="{6A17603C-F310-6AAC-FE35-E738D9DEE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5" name="Group 200">
              <a:extLst>
                <a:ext uri="{FF2B5EF4-FFF2-40B4-BE49-F238E27FC236}">
                  <a16:creationId xmlns:a16="http://schemas.microsoft.com/office/drawing/2014/main" id="{3DD610EB-5E4F-CFEE-91B2-0F442345E6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15" y="2959277"/>
              <a:ext cx="152400" cy="2133600"/>
              <a:chOff x="1536" y="1440"/>
              <a:chExt cx="96" cy="1344"/>
            </a:xfrm>
          </p:grpSpPr>
          <p:sp>
            <p:nvSpPr>
              <p:cNvPr id="97434" name="Rectangle 201">
                <a:extLst>
                  <a:ext uri="{FF2B5EF4-FFF2-40B4-BE49-F238E27FC236}">
                    <a16:creationId xmlns:a16="http://schemas.microsoft.com/office/drawing/2014/main" id="{FE27B098-51F5-F0EF-607C-5AB31ED89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5" name="Rectangle 202">
                <a:extLst>
                  <a:ext uri="{FF2B5EF4-FFF2-40B4-BE49-F238E27FC236}">
                    <a16:creationId xmlns:a16="http://schemas.microsoft.com/office/drawing/2014/main" id="{E63D4352-425F-2E3F-46D2-FA0896961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6" name="Rectangle 203">
                <a:extLst>
                  <a:ext uri="{FF2B5EF4-FFF2-40B4-BE49-F238E27FC236}">
                    <a16:creationId xmlns:a16="http://schemas.microsoft.com/office/drawing/2014/main" id="{8BC2276D-E5F4-6AF0-4731-799A721AA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7" name="Rectangle 204">
                <a:extLst>
                  <a:ext uri="{FF2B5EF4-FFF2-40B4-BE49-F238E27FC236}">
                    <a16:creationId xmlns:a16="http://schemas.microsoft.com/office/drawing/2014/main" id="{2EAF5A15-B402-B4B8-D2F1-449268ED3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8" name="Rectangle 205">
                <a:extLst>
                  <a:ext uri="{FF2B5EF4-FFF2-40B4-BE49-F238E27FC236}">
                    <a16:creationId xmlns:a16="http://schemas.microsoft.com/office/drawing/2014/main" id="{D04F7B79-2E6F-1725-4B68-A9E229237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9" name="Rectangle 206">
                <a:extLst>
                  <a:ext uri="{FF2B5EF4-FFF2-40B4-BE49-F238E27FC236}">
                    <a16:creationId xmlns:a16="http://schemas.microsoft.com/office/drawing/2014/main" id="{052497A8-988E-1FC1-31E6-F310D3187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0" name="Rectangle 207">
                <a:extLst>
                  <a:ext uri="{FF2B5EF4-FFF2-40B4-BE49-F238E27FC236}">
                    <a16:creationId xmlns:a16="http://schemas.microsoft.com/office/drawing/2014/main" id="{4EB25BAB-3FEE-FBD4-EB03-2F17C2126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1" name="Rectangle 208">
                <a:extLst>
                  <a:ext uri="{FF2B5EF4-FFF2-40B4-BE49-F238E27FC236}">
                    <a16:creationId xmlns:a16="http://schemas.microsoft.com/office/drawing/2014/main" id="{E77C2F74-DE7B-F48A-FA83-110FD06F3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2" name="Rectangle 209">
                <a:extLst>
                  <a:ext uri="{FF2B5EF4-FFF2-40B4-BE49-F238E27FC236}">
                    <a16:creationId xmlns:a16="http://schemas.microsoft.com/office/drawing/2014/main" id="{35993DF9-4EBA-20A2-8FD5-85C27C7C9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43" name="Rectangle 210">
                <a:extLst>
                  <a:ext uri="{FF2B5EF4-FFF2-40B4-BE49-F238E27FC236}">
                    <a16:creationId xmlns:a16="http://schemas.microsoft.com/office/drawing/2014/main" id="{51D66593-D84F-FF01-320C-B5B4C3196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6" name="Group 211">
              <a:extLst>
                <a:ext uri="{FF2B5EF4-FFF2-40B4-BE49-F238E27FC236}">
                  <a16:creationId xmlns:a16="http://schemas.microsoft.com/office/drawing/2014/main" id="{E09C4934-1623-0326-0E03-535224E41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15" y="2959277"/>
              <a:ext cx="152400" cy="2133600"/>
              <a:chOff x="1536" y="1440"/>
              <a:chExt cx="96" cy="1344"/>
            </a:xfrm>
          </p:grpSpPr>
          <p:sp>
            <p:nvSpPr>
              <p:cNvPr id="97424" name="Rectangle 212">
                <a:extLst>
                  <a:ext uri="{FF2B5EF4-FFF2-40B4-BE49-F238E27FC236}">
                    <a16:creationId xmlns:a16="http://schemas.microsoft.com/office/drawing/2014/main" id="{49EB8AD2-0331-9196-190F-E825B8F1D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40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5" name="Rectangle 213">
                <a:extLst>
                  <a:ext uri="{FF2B5EF4-FFF2-40B4-BE49-F238E27FC236}">
                    <a16:creationId xmlns:a16="http://schemas.microsoft.com/office/drawing/2014/main" id="{0D2412E2-8CA7-BECF-F454-90D31A220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58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6" name="Rectangle 214">
                <a:extLst>
                  <a:ext uri="{FF2B5EF4-FFF2-40B4-BE49-F238E27FC236}">
                    <a16:creationId xmlns:a16="http://schemas.microsoft.com/office/drawing/2014/main" id="{C8AFC7C4-44D9-D5DF-9809-330016B82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728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7" name="Rectangle 215">
                <a:extLst>
                  <a:ext uri="{FF2B5EF4-FFF2-40B4-BE49-F238E27FC236}">
                    <a16:creationId xmlns:a16="http://schemas.microsoft.com/office/drawing/2014/main" id="{F7D8F04B-CC05-768A-E76A-7B1F1DA96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872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8" name="Rectangle 216">
                <a:extLst>
                  <a:ext uri="{FF2B5EF4-FFF2-40B4-BE49-F238E27FC236}">
                    <a16:creationId xmlns:a16="http://schemas.microsoft.com/office/drawing/2014/main" id="{7CB8196C-53CA-C482-BFB8-A9629749F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016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9" name="Rectangle 217">
                <a:extLst>
                  <a:ext uri="{FF2B5EF4-FFF2-40B4-BE49-F238E27FC236}">
                    <a16:creationId xmlns:a16="http://schemas.microsoft.com/office/drawing/2014/main" id="{676E1238-606A-0ECA-27CB-BFB593F7F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0" name="Rectangle 218">
                <a:extLst>
                  <a:ext uri="{FF2B5EF4-FFF2-40B4-BE49-F238E27FC236}">
                    <a16:creationId xmlns:a16="http://schemas.microsoft.com/office/drawing/2014/main" id="{A3E9E719-A440-D7D2-B012-E9A163F8C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1" name="Rectangle 219">
                <a:extLst>
                  <a:ext uri="{FF2B5EF4-FFF2-40B4-BE49-F238E27FC236}">
                    <a16:creationId xmlns:a16="http://schemas.microsoft.com/office/drawing/2014/main" id="{F449DC1D-3CCA-2412-1A80-63B7BDEDF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2" name="Rectangle 220">
                <a:extLst>
                  <a:ext uri="{FF2B5EF4-FFF2-40B4-BE49-F238E27FC236}">
                    <a16:creationId xmlns:a16="http://schemas.microsoft.com/office/drawing/2014/main" id="{A640DBEB-0F5F-D4AB-C196-3E63298DD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592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33" name="Rectangle 221">
                <a:extLst>
                  <a:ext uri="{FF2B5EF4-FFF2-40B4-BE49-F238E27FC236}">
                    <a16:creationId xmlns:a16="http://schemas.microsoft.com/office/drawing/2014/main" id="{8B6824E6-A7CD-8EB1-2D78-C9D8BFA35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736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97347" name="Oval 222">
              <a:extLst>
                <a:ext uri="{FF2B5EF4-FFF2-40B4-BE49-F238E27FC236}">
                  <a16:creationId xmlns:a16="http://schemas.microsoft.com/office/drawing/2014/main" id="{16C32EBC-4C54-AE92-E6C7-20F5724DF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15" y="2640190"/>
              <a:ext cx="1600200" cy="39528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97348" name="Group 223">
              <a:extLst>
                <a:ext uri="{FF2B5EF4-FFF2-40B4-BE49-F238E27FC236}">
                  <a16:creationId xmlns:a16="http://schemas.microsoft.com/office/drawing/2014/main" id="{101AB72D-9E20-6DD0-F64A-F90B11017B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2889427"/>
              <a:ext cx="1066800" cy="76200"/>
              <a:chOff x="3408" y="1344"/>
              <a:chExt cx="672" cy="48"/>
            </a:xfrm>
          </p:grpSpPr>
          <p:sp>
            <p:nvSpPr>
              <p:cNvPr id="97419" name="Rectangle 224">
                <a:extLst>
                  <a:ext uri="{FF2B5EF4-FFF2-40B4-BE49-F238E27FC236}">
                    <a16:creationId xmlns:a16="http://schemas.microsoft.com/office/drawing/2014/main" id="{9732B6F7-5E32-8A04-2D43-D71E0EB62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0" name="Rectangle 225">
                <a:extLst>
                  <a:ext uri="{FF2B5EF4-FFF2-40B4-BE49-F238E27FC236}">
                    <a16:creationId xmlns:a16="http://schemas.microsoft.com/office/drawing/2014/main" id="{0E4560E0-D4F9-0AC0-38EC-B97BA5154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1" name="Rectangle 226">
                <a:extLst>
                  <a:ext uri="{FF2B5EF4-FFF2-40B4-BE49-F238E27FC236}">
                    <a16:creationId xmlns:a16="http://schemas.microsoft.com/office/drawing/2014/main" id="{57932534-FEF0-33C4-A96C-A5E2251A7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2" name="Rectangle 227">
                <a:extLst>
                  <a:ext uri="{FF2B5EF4-FFF2-40B4-BE49-F238E27FC236}">
                    <a16:creationId xmlns:a16="http://schemas.microsoft.com/office/drawing/2014/main" id="{1C2B5292-C34A-8243-135B-6D253A4DC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23" name="Rectangle 228">
                <a:extLst>
                  <a:ext uri="{FF2B5EF4-FFF2-40B4-BE49-F238E27FC236}">
                    <a16:creationId xmlns:a16="http://schemas.microsoft.com/office/drawing/2014/main" id="{6EB61C26-C10F-458F-8F5A-756C6C95D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49" name="Group 229">
              <a:extLst>
                <a:ext uri="{FF2B5EF4-FFF2-40B4-BE49-F238E27FC236}">
                  <a16:creationId xmlns:a16="http://schemas.microsoft.com/office/drawing/2014/main" id="{F479A724-DE4A-5780-D9F3-C7FB9FE2C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3118027"/>
              <a:ext cx="1066800" cy="76200"/>
              <a:chOff x="3408" y="1344"/>
              <a:chExt cx="672" cy="48"/>
            </a:xfrm>
          </p:grpSpPr>
          <p:sp>
            <p:nvSpPr>
              <p:cNvPr id="97414" name="Rectangle 230">
                <a:extLst>
                  <a:ext uri="{FF2B5EF4-FFF2-40B4-BE49-F238E27FC236}">
                    <a16:creationId xmlns:a16="http://schemas.microsoft.com/office/drawing/2014/main" id="{88D112A5-22B7-AA1E-6D23-2ADEF0FE1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5" name="Rectangle 231">
                <a:extLst>
                  <a:ext uri="{FF2B5EF4-FFF2-40B4-BE49-F238E27FC236}">
                    <a16:creationId xmlns:a16="http://schemas.microsoft.com/office/drawing/2014/main" id="{5AE0A947-2B1F-8234-23D4-AE5495C72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6" name="Rectangle 232">
                <a:extLst>
                  <a:ext uri="{FF2B5EF4-FFF2-40B4-BE49-F238E27FC236}">
                    <a16:creationId xmlns:a16="http://schemas.microsoft.com/office/drawing/2014/main" id="{A007EAF4-74C6-0A6B-8C73-583A9578B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7" name="Rectangle 233">
                <a:extLst>
                  <a:ext uri="{FF2B5EF4-FFF2-40B4-BE49-F238E27FC236}">
                    <a16:creationId xmlns:a16="http://schemas.microsoft.com/office/drawing/2014/main" id="{55EE81F7-FFB9-FBF6-BBD5-BB9850015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8" name="Rectangle 234">
                <a:extLst>
                  <a:ext uri="{FF2B5EF4-FFF2-40B4-BE49-F238E27FC236}">
                    <a16:creationId xmlns:a16="http://schemas.microsoft.com/office/drawing/2014/main" id="{A121E203-12AE-FCCC-DB8E-43BF91CA6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0" name="Group 235">
              <a:extLst>
                <a:ext uri="{FF2B5EF4-FFF2-40B4-BE49-F238E27FC236}">
                  <a16:creationId xmlns:a16="http://schemas.microsoft.com/office/drawing/2014/main" id="{A376136D-406E-181C-D85A-FD0ABE322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3346627"/>
              <a:ext cx="1066800" cy="76200"/>
              <a:chOff x="3408" y="1344"/>
              <a:chExt cx="672" cy="48"/>
            </a:xfrm>
          </p:grpSpPr>
          <p:sp>
            <p:nvSpPr>
              <p:cNvPr id="97409" name="Rectangle 236">
                <a:extLst>
                  <a:ext uri="{FF2B5EF4-FFF2-40B4-BE49-F238E27FC236}">
                    <a16:creationId xmlns:a16="http://schemas.microsoft.com/office/drawing/2014/main" id="{2D401935-E41D-B575-406A-60253CC81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0" name="Rectangle 237">
                <a:extLst>
                  <a:ext uri="{FF2B5EF4-FFF2-40B4-BE49-F238E27FC236}">
                    <a16:creationId xmlns:a16="http://schemas.microsoft.com/office/drawing/2014/main" id="{91E2E9AA-FD91-6F51-B9C5-4F266E726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1" name="Rectangle 238">
                <a:extLst>
                  <a:ext uri="{FF2B5EF4-FFF2-40B4-BE49-F238E27FC236}">
                    <a16:creationId xmlns:a16="http://schemas.microsoft.com/office/drawing/2014/main" id="{CDF29A16-FB5B-8D20-7BE2-5EA3F00F8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2" name="Rectangle 239">
                <a:extLst>
                  <a:ext uri="{FF2B5EF4-FFF2-40B4-BE49-F238E27FC236}">
                    <a16:creationId xmlns:a16="http://schemas.microsoft.com/office/drawing/2014/main" id="{A5274F8B-9F75-EC39-0886-7B2DCE0B7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13" name="Rectangle 240">
                <a:extLst>
                  <a:ext uri="{FF2B5EF4-FFF2-40B4-BE49-F238E27FC236}">
                    <a16:creationId xmlns:a16="http://schemas.microsoft.com/office/drawing/2014/main" id="{8C6DA0F6-64D8-7259-BF0B-B8E5E665F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1" name="Group 241">
              <a:extLst>
                <a:ext uri="{FF2B5EF4-FFF2-40B4-BE49-F238E27FC236}">
                  <a16:creationId xmlns:a16="http://schemas.microsoft.com/office/drawing/2014/main" id="{447424F8-1B12-E587-18EA-BD1672B81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3575227"/>
              <a:ext cx="1066800" cy="76200"/>
              <a:chOff x="3408" y="1344"/>
              <a:chExt cx="672" cy="48"/>
            </a:xfrm>
          </p:grpSpPr>
          <p:sp>
            <p:nvSpPr>
              <p:cNvPr id="97404" name="Rectangle 242">
                <a:extLst>
                  <a:ext uri="{FF2B5EF4-FFF2-40B4-BE49-F238E27FC236}">
                    <a16:creationId xmlns:a16="http://schemas.microsoft.com/office/drawing/2014/main" id="{062039E4-1ACD-FBE1-A0B5-EE0377098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5" name="Rectangle 243">
                <a:extLst>
                  <a:ext uri="{FF2B5EF4-FFF2-40B4-BE49-F238E27FC236}">
                    <a16:creationId xmlns:a16="http://schemas.microsoft.com/office/drawing/2014/main" id="{002412CC-17EC-F63D-731A-B226D4842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6" name="Rectangle 244">
                <a:extLst>
                  <a:ext uri="{FF2B5EF4-FFF2-40B4-BE49-F238E27FC236}">
                    <a16:creationId xmlns:a16="http://schemas.microsoft.com/office/drawing/2014/main" id="{2CB5017D-E4F6-5DFA-EE70-EE31C4DEF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7" name="Rectangle 245">
                <a:extLst>
                  <a:ext uri="{FF2B5EF4-FFF2-40B4-BE49-F238E27FC236}">
                    <a16:creationId xmlns:a16="http://schemas.microsoft.com/office/drawing/2014/main" id="{6BA9BA96-FEA8-1B51-071B-BDBF92EFF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8" name="Rectangle 246">
                <a:extLst>
                  <a:ext uri="{FF2B5EF4-FFF2-40B4-BE49-F238E27FC236}">
                    <a16:creationId xmlns:a16="http://schemas.microsoft.com/office/drawing/2014/main" id="{858F3512-CEF7-4EA2-DD92-1EA97E51E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2" name="Group 247">
              <a:extLst>
                <a:ext uri="{FF2B5EF4-FFF2-40B4-BE49-F238E27FC236}">
                  <a16:creationId xmlns:a16="http://schemas.microsoft.com/office/drawing/2014/main" id="{193CFF7C-D5F0-5F4C-1C30-442167393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3803827"/>
              <a:ext cx="1066800" cy="76200"/>
              <a:chOff x="3408" y="1344"/>
              <a:chExt cx="672" cy="48"/>
            </a:xfrm>
          </p:grpSpPr>
          <p:sp>
            <p:nvSpPr>
              <p:cNvPr id="97399" name="Rectangle 248">
                <a:extLst>
                  <a:ext uri="{FF2B5EF4-FFF2-40B4-BE49-F238E27FC236}">
                    <a16:creationId xmlns:a16="http://schemas.microsoft.com/office/drawing/2014/main" id="{7C07D8FE-F21C-D1F1-1D92-B08D66B87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0" name="Rectangle 249">
                <a:extLst>
                  <a:ext uri="{FF2B5EF4-FFF2-40B4-BE49-F238E27FC236}">
                    <a16:creationId xmlns:a16="http://schemas.microsoft.com/office/drawing/2014/main" id="{B6A6F71F-D70A-4190-177D-3122DE48F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1" name="Rectangle 250">
                <a:extLst>
                  <a:ext uri="{FF2B5EF4-FFF2-40B4-BE49-F238E27FC236}">
                    <a16:creationId xmlns:a16="http://schemas.microsoft.com/office/drawing/2014/main" id="{46C9E9DF-6E05-0505-AD98-8F21A4F4F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2" name="Rectangle 251">
                <a:extLst>
                  <a:ext uri="{FF2B5EF4-FFF2-40B4-BE49-F238E27FC236}">
                    <a16:creationId xmlns:a16="http://schemas.microsoft.com/office/drawing/2014/main" id="{59F7CE3F-598E-C101-8B27-33AAF0178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403" name="Rectangle 252">
                <a:extLst>
                  <a:ext uri="{FF2B5EF4-FFF2-40B4-BE49-F238E27FC236}">
                    <a16:creationId xmlns:a16="http://schemas.microsoft.com/office/drawing/2014/main" id="{F0565C74-B8D8-EFA7-C0C0-D70D86F7B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3" name="Group 253">
              <a:extLst>
                <a:ext uri="{FF2B5EF4-FFF2-40B4-BE49-F238E27FC236}">
                  <a16:creationId xmlns:a16="http://schemas.microsoft.com/office/drawing/2014/main" id="{EAB3AA8D-75BF-60A0-09A5-FC06BFC35C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4032427"/>
              <a:ext cx="1066800" cy="76200"/>
              <a:chOff x="3408" y="1344"/>
              <a:chExt cx="672" cy="48"/>
            </a:xfrm>
          </p:grpSpPr>
          <p:sp>
            <p:nvSpPr>
              <p:cNvPr id="97394" name="Rectangle 254">
                <a:extLst>
                  <a:ext uri="{FF2B5EF4-FFF2-40B4-BE49-F238E27FC236}">
                    <a16:creationId xmlns:a16="http://schemas.microsoft.com/office/drawing/2014/main" id="{72109591-3576-6DCB-0A44-834BB385D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5" name="Rectangle 255">
                <a:extLst>
                  <a:ext uri="{FF2B5EF4-FFF2-40B4-BE49-F238E27FC236}">
                    <a16:creationId xmlns:a16="http://schemas.microsoft.com/office/drawing/2014/main" id="{755F505A-9005-9B6E-CBF8-B9EC58033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6" name="Rectangle 256">
                <a:extLst>
                  <a:ext uri="{FF2B5EF4-FFF2-40B4-BE49-F238E27FC236}">
                    <a16:creationId xmlns:a16="http://schemas.microsoft.com/office/drawing/2014/main" id="{58913BF6-DDF4-C290-B4D9-3D2A4DD09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7" name="Rectangle 257">
                <a:extLst>
                  <a:ext uri="{FF2B5EF4-FFF2-40B4-BE49-F238E27FC236}">
                    <a16:creationId xmlns:a16="http://schemas.microsoft.com/office/drawing/2014/main" id="{4BAAEFDC-DA53-D4FF-C860-1EAEB5A3F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8" name="Rectangle 258">
                <a:extLst>
                  <a:ext uri="{FF2B5EF4-FFF2-40B4-BE49-F238E27FC236}">
                    <a16:creationId xmlns:a16="http://schemas.microsoft.com/office/drawing/2014/main" id="{5992C50F-E6B7-55F9-553D-D00CD6828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4" name="Group 259">
              <a:extLst>
                <a:ext uri="{FF2B5EF4-FFF2-40B4-BE49-F238E27FC236}">
                  <a16:creationId xmlns:a16="http://schemas.microsoft.com/office/drawing/2014/main" id="{DB6142C5-B5A9-D7D4-6C7E-7ADAEB9E6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4261027"/>
              <a:ext cx="1066800" cy="76200"/>
              <a:chOff x="3408" y="1344"/>
              <a:chExt cx="672" cy="48"/>
            </a:xfrm>
          </p:grpSpPr>
          <p:sp>
            <p:nvSpPr>
              <p:cNvPr id="97389" name="Rectangle 260">
                <a:extLst>
                  <a:ext uri="{FF2B5EF4-FFF2-40B4-BE49-F238E27FC236}">
                    <a16:creationId xmlns:a16="http://schemas.microsoft.com/office/drawing/2014/main" id="{1CFCE901-4054-83D2-1F2F-8F814415B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0" name="Rectangle 261">
                <a:extLst>
                  <a:ext uri="{FF2B5EF4-FFF2-40B4-BE49-F238E27FC236}">
                    <a16:creationId xmlns:a16="http://schemas.microsoft.com/office/drawing/2014/main" id="{D52161AA-8488-D695-2B7F-9A97E18CD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1" name="Rectangle 262">
                <a:extLst>
                  <a:ext uri="{FF2B5EF4-FFF2-40B4-BE49-F238E27FC236}">
                    <a16:creationId xmlns:a16="http://schemas.microsoft.com/office/drawing/2014/main" id="{D55CA86E-B2C2-D623-22D6-752F3ACA5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2" name="Rectangle 263">
                <a:extLst>
                  <a:ext uri="{FF2B5EF4-FFF2-40B4-BE49-F238E27FC236}">
                    <a16:creationId xmlns:a16="http://schemas.microsoft.com/office/drawing/2014/main" id="{96C04CC1-EC43-5651-D8F5-3881A627E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93" name="Rectangle 264">
                <a:extLst>
                  <a:ext uri="{FF2B5EF4-FFF2-40B4-BE49-F238E27FC236}">
                    <a16:creationId xmlns:a16="http://schemas.microsoft.com/office/drawing/2014/main" id="{89405CED-4FEE-6915-32CC-344617835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5" name="Group 265">
              <a:extLst>
                <a:ext uri="{FF2B5EF4-FFF2-40B4-BE49-F238E27FC236}">
                  <a16:creationId xmlns:a16="http://schemas.microsoft.com/office/drawing/2014/main" id="{B6F44089-7DFF-182E-4AF5-9180D9B58A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4489627"/>
              <a:ext cx="1066800" cy="76200"/>
              <a:chOff x="3408" y="1344"/>
              <a:chExt cx="672" cy="48"/>
            </a:xfrm>
          </p:grpSpPr>
          <p:sp>
            <p:nvSpPr>
              <p:cNvPr id="97384" name="Rectangle 266">
                <a:extLst>
                  <a:ext uri="{FF2B5EF4-FFF2-40B4-BE49-F238E27FC236}">
                    <a16:creationId xmlns:a16="http://schemas.microsoft.com/office/drawing/2014/main" id="{7BA41450-51E3-010A-1633-01727063F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5" name="Rectangle 267">
                <a:extLst>
                  <a:ext uri="{FF2B5EF4-FFF2-40B4-BE49-F238E27FC236}">
                    <a16:creationId xmlns:a16="http://schemas.microsoft.com/office/drawing/2014/main" id="{A15475B3-EB17-2850-234B-74694E4D6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6" name="Rectangle 268">
                <a:extLst>
                  <a:ext uri="{FF2B5EF4-FFF2-40B4-BE49-F238E27FC236}">
                    <a16:creationId xmlns:a16="http://schemas.microsoft.com/office/drawing/2014/main" id="{02BAB5B7-1460-C0FC-DBA5-80FB043A7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7" name="Rectangle 269">
                <a:extLst>
                  <a:ext uri="{FF2B5EF4-FFF2-40B4-BE49-F238E27FC236}">
                    <a16:creationId xmlns:a16="http://schemas.microsoft.com/office/drawing/2014/main" id="{7068CA38-88A5-478A-7E33-3E704D101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8" name="Rectangle 270">
                <a:extLst>
                  <a:ext uri="{FF2B5EF4-FFF2-40B4-BE49-F238E27FC236}">
                    <a16:creationId xmlns:a16="http://schemas.microsoft.com/office/drawing/2014/main" id="{799219D3-EA79-E399-F9E1-402249BBA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CCECFF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6" name="Group 271">
              <a:extLst>
                <a:ext uri="{FF2B5EF4-FFF2-40B4-BE49-F238E27FC236}">
                  <a16:creationId xmlns:a16="http://schemas.microsoft.com/office/drawing/2014/main" id="{FF234201-9E8D-1B31-7529-5402242142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4718227"/>
              <a:ext cx="1066800" cy="76200"/>
              <a:chOff x="3408" y="1344"/>
              <a:chExt cx="672" cy="48"/>
            </a:xfrm>
          </p:grpSpPr>
          <p:sp>
            <p:nvSpPr>
              <p:cNvPr id="97379" name="Rectangle 272">
                <a:extLst>
                  <a:ext uri="{FF2B5EF4-FFF2-40B4-BE49-F238E27FC236}">
                    <a16:creationId xmlns:a16="http://schemas.microsoft.com/office/drawing/2014/main" id="{76B1116D-BE8C-6695-4727-D5B90BE20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0" name="Rectangle 273">
                <a:extLst>
                  <a:ext uri="{FF2B5EF4-FFF2-40B4-BE49-F238E27FC236}">
                    <a16:creationId xmlns:a16="http://schemas.microsoft.com/office/drawing/2014/main" id="{E414C78D-471A-24C5-114E-F67C16433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1" name="Rectangle 274">
                <a:extLst>
                  <a:ext uri="{FF2B5EF4-FFF2-40B4-BE49-F238E27FC236}">
                    <a16:creationId xmlns:a16="http://schemas.microsoft.com/office/drawing/2014/main" id="{F21BDE21-97C5-87DA-3DF8-7291BAD9E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2" name="Rectangle 275">
                <a:extLst>
                  <a:ext uri="{FF2B5EF4-FFF2-40B4-BE49-F238E27FC236}">
                    <a16:creationId xmlns:a16="http://schemas.microsoft.com/office/drawing/2014/main" id="{2872194E-0BB6-79EA-C241-D59A417BD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83" name="Rectangle 276">
                <a:extLst>
                  <a:ext uri="{FF2B5EF4-FFF2-40B4-BE49-F238E27FC236}">
                    <a16:creationId xmlns:a16="http://schemas.microsoft.com/office/drawing/2014/main" id="{1A01741A-38EE-188C-4C1A-FD87C60C2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009900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7357" name="Group 277">
              <a:extLst>
                <a:ext uri="{FF2B5EF4-FFF2-40B4-BE49-F238E27FC236}">
                  <a16:creationId xmlns:a16="http://schemas.microsoft.com/office/drawing/2014/main" id="{D0406B1A-40C4-8586-3813-60EFB718D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1178" y="4946827"/>
              <a:ext cx="1066800" cy="76200"/>
              <a:chOff x="3408" y="1344"/>
              <a:chExt cx="672" cy="48"/>
            </a:xfrm>
          </p:grpSpPr>
          <p:sp>
            <p:nvSpPr>
              <p:cNvPr id="97374" name="Rectangle 278">
                <a:extLst>
                  <a:ext uri="{FF2B5EF4-FFF2-40B4-BE49-F238E27FC236}">
                    <a16:creationId xmlns:a16="http://schemas.microsoft.com/office/drawing/2014/main" id="{3ED716E8-3192-E7F0-C312-BD3D1BBAE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75" name="Rectangle 279">
                <a:extLst>
                  <a:ext uri="{FF2B5EF4-FFF2-40B4-BE49-F238E27FC236}">
                    <a16:creationId xmlns:a16="http://schemas.microsoft.com/office/drawing/2014/main" id="{67267F24-0B8E-BF46-E03F-BF45E36A3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76" name="Rectangle 280">
                <a:extLst>
                  <a:ext uri="{FF2B5EF4-FFF2-40B4-BE49-F238E27FC236}">
                    <a16:creationId xmlns:a16="http://schemas.microsoft.com/office/drawing/2014/main" id="{C76743CA-1ACC-DAFF-C515-2B482CF04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77" name="Rectangle 281">
                <a:extLst>
                  <a:ext uri="{FF2B5EF4-FFF2-40B4-BE49-F238E27FC236}">
                    <a16:creationId xmlns:a16="http://schemas.microsoft.com/office/drawing/2014/main" id="{067530F3-AA65-83FE-48A7-4E1E01931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7378" name="Rectangle 282">
                <a:extLst>
                  <a:ext uri="{FF2B5EF4-FFF2-40B4-BE49-F238E27FC236}">
                    <a16:creationId xmlns:a16="http://schemas.microsoft.com/office/drawing/2014/main" id="{CCD45B69-5196-56F7-FE89-5AE201E6F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44"/>
                <a:ext cx="96" cy="48"/>
              </a:xfrm>
              <a:prstGeom prst="rect">
                <a:avLst/>
              </a:prstGeom>
              <a:solidFill>
                <a:srgbClr val="FF0033"/>
              </a:solidFill>
              <a:ln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97358" name="Rectangle 283">
              <a:extLst>
                <a:ext uri="{FF2B5EF4-FFF2-40B4-BE49-F238E27FC236}">
                  <a16:creationId xmlns:a16="http://schemas.microsoft.com/office/drawing/2014/main" id="{64AB9A5B-F9EA-952A-1596-392F95953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853" y="2813227"/>
              <a:ext cx="838200" cy="533401"/>
            </a:xfrm>
            <a:prstGeom prst="rect">
              <a:avLst/>
            </a:prstGeom>
            <a:solidFill>
              <a:srgbClr val="CCCCFF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800" b="0" dirty="0"/>
                <a:t>Buffer </a:t>
              </a:r>
            </a:p>
            <a:p>
              <a:pPr algn="ctr" eaLnBrk="0" hangingPunct="0"/>
              <a:r>
                <a:rPr lang="en-US" sz="1800" b="0" dirty="0"/>
                <a:t>Box</a:t>
              </a:r>
            </a:p>
          </p:txBody>
        </p:sp>
        <p:sp>
          <p:nvSpPr>
            <p:cNvPr id="97359" name="Line 284">
              <a:extLst>
                <a:ext uri="{FF2B5EF4-FFF2-40B4-BE49-F238E27FC236}">
                  <a16:creationId xmlns:a16="http://schemas.microsoft.com/office/drawing/2014/main" id="{C79F370F-E2B0-58EE-55F0-7FF2D47027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053" y="3118027"/>
              <a:ext cx="4572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60" name="Rectangle 285">
              <a:extLst>
                <a:ext uri="{FF2B5EF4-FFF2-40B4-BE49-F238E27FC236}">
                  <a16:creationId xmlns:a16="http://schemas.microsoft.com/office/drawing/2014/main" id="{36F1E276-E6A4-EAB9-991E-2C979D126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853" y="3422827"/>
              <a:ext cx="838200" cy="485775"/>
            </a:xfrm>
            <a:prstGeom prst="rect">
              <a:avLst/>
            </a:prstGeom>
            <a:solidFill>
              <a:srgbClr val="CCCCFF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800" b="0" dirty="0"/>
                <a:t>Buffer </a:t>
              </a:r>
            </a:p>
            <a:p>
              <a:pPr algn="ctr" eaLnBrk="0" hangingPunct="0"/>
              <a:r>
                <a:rPr lang="en-US" sz="1800" b="0" dirty="0"/>
                <a:t>Box</a:t>
              </a:r>
            </a:p>
          </p:txBody>
        </p:sp>
        <p:sp>
          <p:nvSpPr>
            <p:cNvPr id="97361" name="Line 286">
              <a:extLst>
                <a:ext uri="{FF2B5EF4-FFF2-40B4-BE49-F238E27FC236}">
                  <a16:creationId xmlns:a16="http://schemas.microsoft.com/office/drawing/2014/main" id="{25EFF961-04BB-6DB3-E4E3-098B2F9AF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053" y="4718227"/>
              <a:ext cx="4572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62" name="Rectangle 287">
              <a:extLst>
                <a:ext uri="{FF2B5EF4-FFF2-40B4-BE49-F238E27FC236}">
                  <a16:creationId xmlns:a16="http://schemas.microsoft.com/office/drawing/2014/main" id="{F1C5C5A2-C4CB-5632-D400-DC0116BC9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853" y="3956227"/>
              <a:ext cx="838200" cy="485775"/>
            </a:xfrm>
            <a:prstGeom prst="rect">
              <a:avLst/>
            </a:prstGeom>
            <a:solidFill>
              <a:srgbClr val="CCCCFF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800" b="0" dirty="0"/>
                <a:t>Buffer </a:t>
              </a:r>
            </a:p>
            <a:p>
              <a:pPr algn="ctr" eaLnBrk="0" hangingPunct="0"/>
              <a:r>
                <a:rPr lang="en-US" sz="1800" b="0" dirty="0"/>
                <a:t>Box</a:t>
              </a:r>
            </a:p>
          </p:txBody>
        </p:sp>
        <p:sp>
          <p:nvSpPr>
            <p:cNvPr id="97363" name="Rectangle 288">
              <a:extLst>
                <a:ext uri="{FF2B5EF4-FFF2-40B4-BE49-F238E27FC236}">
                  <a16:creationId xmlns:a16="http://schemas.microsoft.com/office/drawing/2014/main" id="{08B10419-1822-4342-93DC-23BE58E06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853" y="4489627"/>
              <a:ext cx="838200" cy="499077"/>
            </a:xfrm>
            <a:prstGeom prst="rect">
              <a:avLst/>
            </a:prstGeom>
            <a:solidFill>
              <a:srgbClr val="CCCCFF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800" b="0" dirty="0"/>
                <a:t>Buffer </a:t>
              </a:r>
            </a:p>
            <a:p>
              <a:pPr algn="ctr" eaLnBrk="0" hangingPunct="0"/>
              <a:r>
                <a:rPr lang="en-US" sz="1800" b="0" dirty="0"/>
                <a:t>Box</a:t>
              </a:r>
            </a:p>
          </p:txBody>
        </p:sp>
        <p:sp>
          <p:nvSpPr>
            <p:cNvPr id="97364" name="Line 289">
              <a:extLst>
                <a:ext uri="{FF2B5EF4-FFF2-40B4-BE49-F238E27FC236}">
                  <a16:creationId xmlns:a16="http://schemas.microsoft.com/office/drawing/2014/main" id="{EA573E6C-54C0-0CCF-B4E4-5346A859C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053" y="3727627"/>
              <a:ext cx="4572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365" name="Line 290">
              <a:extLst>
                <a:ext uri="{FF2B5EF4-FFF2-40B4-BE49-F238E27FC236}">
                  <a16:creationId xmlns:a16="http://schemas.microsoft.com/office/drawing/2014/main" id="{C3AEB648-3E82-2DC5-E9F7-BA86F321D2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053" y="4261027"/>
              <a:ext cx="4572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97367" name="AutoShape 292">
              <a:extLst>
                <a:ext uri="{FF2B5EF4-FFF2-40B4-BE49-F238E27FC236}">
                  <a16:creationId xmlns:a16="http://schemas.microsoft.com/office/drawing/2014/main" id="{ED7D742E-0A05-E3B9-B4C7-328D4818133F}"/>
                </a:ext>
              </a:extLst>
            </p:cNvPr>
            <p:cNvCxnSpPr>
              <a:cxnSpLocks noChangeShapeType="1"/>
              <a:stCxn id="97284" idx="0"/>
              <a:endCxn id="233763" idx="1"/>
            </p:cNvCxnSpPr>
            <p:nvPr/>
          </p:nvCxnSpPr>
          <p:spPr bwMode="auto">
            <a:xfrm flipV="1">
              <a:off x="1946215" y="2407185"/>
              <a:ext cx="707413" cy="3234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7368" name="AutoShape 293">
              <a:extLst>
                <a:ext uri="{FF2B5EF4-FFF2-40B4-BE49-F238E27FC236}">
                  <a16:creationId xmlns:a16="http://schemas.microsoft.com/office/drawing/2014/main" id="{BC1F7CB1-9803-CDD4-5F7D-18F3D0DCB7C6}"/>
                </a:ext>
              </a:extLst>
            </p:cNvPr>
            <p:cNvCxnSpPr>
              <a:cxnSpLocks noChangeShapeType="1"/>
              <a:stCxn id="97347" idx="1"/>
              <a:endCxn id="233763" idx="3"/>
            </p:cNvCxnSpPr>
            <p:nvPr/>
          </p:nvCxnSpPr>
          <p:spPr bwMode="auto">
            <a:xfrm flipH="1" flipV="1">
              <a:off x="3845859" y="2407185"/>
              <a:ext cx="963600" cy="29089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7369" name="AutoShape 294">
              <a:extLst>
                <a:ext uri="{FF2B5EF4-FFF2-40B4-BE49-F238E27FC236}">
                  <a16:creationId xmlns:a16="http://schemas.microsoft.com/office/drawing/2014/main" id="{3187F253-B694-053E-2EF8-58258FBDF4CD}"/>
                </a:ext>
              </a:extLst>
            </p:cNvPr>
            <p:cNvCxnSpPr>
              <a:cxnSpLocks noChangeShapeType="1"/>
              <a:stCxn id="233767" idx="0"/>
              <a:endCxn id="97560" idx="2"/>
            </p:cNvCxnSpPr>
            <p:nvPr/>
          </p:nvCxnSpPr>
          <p:spPr bwMode="auto">
            <a:xfrm flipV="1">
              <a:off x="2639953" y="5245277"/>
              <a:ext cx="30162" cy="3540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33767" name="Rectangle 295">
              <a:extLst>
                <a:ext uri="{FF2B5EF4-FFF2-40B4-BE49-F238E27FC236}">
                  <a16:creationId xmlns:a16="http://schemas.microsoft.com/office/drawing/2014/main" id="{538B9487-346F-0902-CD0C-E0F5DB693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378" y="5599290"/>
              <a:ext cx="2089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 sz="2000" b="0"/>
                <a:t>Sub-event buffers</a:t>
              </a:r>
            </a:p>
          </p:txBody>
        </p:sp>
        <p:cxnSp>
          <p:nvCxnSpPr>
            <p:cNvPr id="97371" name="AutoShape 296">
              <a:extLst>
                <a:ext uri="{FF2B5EF4-FFF2-40B4-BE49-F238E27FC236}">
                  <a16:creationId xmlns:a16="http://schemas.microsoft.com/office/drawing/2014/main" id="{F55A1C6B-0C46-F073-751D-8C702FF68998}"/>
                </a:ext>
              </a:extLst>
            </p:cNvPr>
            <p:cNvCxnSpPr>
              <a:cxnSpLocks noChangeShapeType="1"/>
              <a:stCxn id="233769" idx="0"/>
              <a:endCxn id="97572" idx="2"/>
            </p:cNvCxnSpPr>
            <p:nvPr/>
          </p:nvCxnSpPr>
          <p:spPr bwMode="auto">
            <a:xfrm flipH="1" flipV="1">
              <a:off x="6480115" y="5169077"/>
              <a:ext cx="265113" cy="358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33769" name="Rectangle 297">
              <a:extLst>
                <a:ext uri="{FF2B5EF4-FFF2-40B4-BE49-F238E27FC236}">
                  <a16:creationId xmlns:a16="http://schemas.microsoft.com/office/drawing/2014/main" id="{8815254D-4553-A55C-6601-AD60F8599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928" y="5527852"/>
              <a:ext cx="35290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 sz="2000" b="0"/>
                <a:t>Assembly &amp; Trigger Processors</a:t>
              </a:r>
            </a:p>
          </p:txBody>
        </p:sp>
        <p:sp>
          <p:nvSpPr>
            <p:cNvPr id="97373" name="Text Box 311">
              <a:extLst>
                <a:ext uri="{FF2B5EF4-FFF2-40B4-BE49-F238E27FC236}">
                  <a16:creationId xmlns:a16="http://schemas.microsoft.com/office/drawing/2014/main" id="{8D9308F6-3838-6FC6-5CBE-83C8FB6AF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4896" y="2862440"/>
              <a:ext cx="276999" cy="216058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 err="1"/>
                <a:t>Final</a:t>
              </a:r>
              <a:r>
                <a:rPr lang="hu-HU" dirty="0"/>
                <a:t> Storage</a:t>
              </a:r>
            </a:p>
          </p:txBody>
        </p:sp>
        <p:sp>
          <p:nvSpPr>
            <p:cNvPr id="233763" name="Rectangle 291">
              <a:extLst>
                <a:ext uri="{FF2B5EF4-FFF2-40B4-BE49-F238E27FC236}">
                  <a16:creationId xmlns:a16="http://schemas.microsoft.com/office/drawing/2014/main" id="{5F80BABB-5F54-B008-79C8-3D9F0D26D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628" y="2222519"/>
              <a:ext cx="11922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b="0" dirty="0" err="1"/>
                <a:t>One</a:t>
              </a:r>
              <a:r>
                <a:rPr lang="hu-HU" b="0" dirty="0"/>
                <a:t> </a:t>
              </a:r>
              <a:r>
                <a:rPr lang="hu-HU" b="0" dirty="0" err="1"/>
                <a:t>event</a:t>
              </a:r>
              <a:endParaRPr lang="hu-HU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15175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F493E-1896-B4AF-6162-9BD3585DE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F4392B-C201-4741-3603-BC591554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7F3E55-E082-1432-8E8F-8077867A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934351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Accelerators in general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Details of SPS, RHIC, LHC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Detectors in general</a:t>
            </a:r>
          </a:p>
          <a:p>
            <a:pPr>
              <a:lnSpc>
                <a:spcPct val="250000"/>
              </a:lnSpc>
            </a:pPr>
            <a:r>
              <a:rPr lang="en-US" sz="2400" dirty="0"/>
              <a:t>Some examples: PHENIX, STAR, CMS, NA61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58AD756-24EE-DAF6-B31B-FCF4A7A8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Csanád (Eötvös U) @ Heavy ion physics lecture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C2A0D47F-15EB-B9E7-C2F9-991350F5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42</a:t>
            </a:fld>
            <a:r>
              <a:rPr lang="en-US" sz="1000" dirty="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11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FAD68-6682-51DE-6C2C-ABEBC9EB9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diagram, Tervrajz, térkép látható&#10;&#10;Automatikusan generált leírás">
            <a:extLst>
              <a:ext uri="{FF2B5EF4-FFF2-40B4-BE49-F238E27FC236}">
                <a16:creationId xmlns:a16="http://schemas.microsoft.com/office/drawing/2014/main" id="{0AFDA1D7-18B8-92A3-27B4-65045F314D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3" y="1127550"/>
            <a:ext cx="3839262" cy="498838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931E1BB-2938-5EF5-7E9D-56581FCA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An </a:t>
            </a:r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the</a:t>
            </a:r>
            <a:r>
              <a:rPr lang="hu-HU" dirty="0"/>
              <a:t> PHENIX </a:t>
            </a:r>
            <a:r>
              <a:rPr lang="hu-HU" dirty="0" err="1"/>
              <a:t>Detector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0DE4DB-C5EA-8EE8-CCCB-B4C14613C3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5228283" cy="2526227"/>
              </a:xfrm>
            </p:spPr>
            <p:txBody>
              <a:bodyPr>
                <a:normAutofit/>
              </a:bodyPr>
              <a:lstStyle/>
              <a:p>
                <a:pPr marL="263525" indent="-271463">
                  <a:defRPr/>
                </a:pPr>
                <a:r>
                  <a:rPr lang="en-US" dirty="0"/>
                  <a:t>Charged hadrons (</a:t>
                </a:r>
                <a:r>
                  <a:rPr lang="hu-HU" dirty="0" err="1"/>
                  <a:t>pion</a:t>
                </a:r>
                <a:r>
                  <a:rPr lang="hu-HU" dirty="0"/>
                  <a:t>, </a:t>
                </a:r>
                <a:r>
                  <a:rPr lang="hu-HU" dirty="0" err="1"/>
                  <a:t>kaon</a:t>
                </a:r>
                <a:r>
                  <a:rPr lang="en-US" dirty="0"/>
                  <a:t>, etc.)</a:t>
                </a:r>
              </a:p>
              <a:p>
                <a:pPr marL="263525" indent="-271463">
                  <a:defRPr/>
                </a:pPr>
                <a:r>
                  <a:rPr lang="en-US" dirty="0"/>
                  <a:t>Photons, direct or decay (</a:t>
                </a:r>
                <a:r>
                  <a:rPr lang="hu-HU" dirty="0" err="1"/>
                  <a:t>from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,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marL="263525" indent="-271463">
                  <a:defRPr/>
                </a:pPr>
                <a:r>
                  <a:rPr lang="en-US" dirty="0"/>
                  <a:t>Light mesons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  <a:p>
                <a:pPr marL="263525" indent="-271463">
                  <a:defRPr/>
                </a:pPr>
                <a:r>
                  <a:rPr lang="en-US" dirty="0"/>
                  <a:t>Single leptons → heavy flavor</a:t>
                </a:r>
              </a:p>
              <a:p>
                <a:pPr marL="263525" indent="-271463">
                  <a:defRPr/>
                </a:pPr>
                <a:r>
                  <a:rPr lang="en-US" dirty="0"/>
                  <a:t>Dileptons → heavy flavor, J/Ψ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85A55AB-2788-4685-81E2-152E9399A8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5228283" cy="2526227"/>
              </a:xfrm>
              <a:blipFill>
                <a:blip r:embed="rId3"/>
                <a:stretch>
                  <a:fillRect l="-1049" t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F9C885-5F07-84E5-AFBE-C7E355C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6C3C47E-E01D-AE5C-4B64-BF5037E7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43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81926" name="Picture 7" descr="acceptance">
            <a:extLst>
              <a:ext uri="{FF2B5EF4-FFF2-40B4-BE49-F238E27FC236}">
                <a16:creationId xmlns:a16="http://schemas.microsoft.com/office/drawing/2014/main" id="{39BE462C-1FCD-1298-2C86-AC4DE6A01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4433" y="3429000"/>
            <a:ext cx="3446555" cy="26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016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A888B-7CCF-6855-3ECB-36F181235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599F4C-2A65-9C89-0037-D8E4E558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Tracking</a:t>
            </a:r>
            <a:r>
              <a:rPr lang="hu-HU" dirty="0"/>
              <a:t> in PHENIX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19D863-5690-F53E-BA47-7C2CD2388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Track particles, measure momentum</a:t>
            </a:r>
          </a:p>
          <a:p>
            <a:pPr lvl="1" eaLnBrk="1" hangingPunct="1">
              <a:defRPr/>
            </a:pPr>
            <a:r>
              <a:rPr lang="en-US" dirty="0"/>
              <a:t>Hit → Track → Curvature → Momentum</a:t>
            </a:r>
          </a:p>
          <a:p>
            <a:pPr eaLnBrk="1" hangingPunct="1">
              <a:defRPr/>
            </a:pPr>
            <a:r>
              <a:rPr lang="en-US" dirty="0"/>
              <a:t>Wire chambers</a:t>
            </a:r>
          </a:p>
          <a:p>
            <a:pPr eaLnBrk="1" hangingPunct="1">
              <a:defRPr/>
            </a:pPr>
            <a:r>
              <a:rPr lang="en-US" dirty="0"/>
              <a:t>Track </a:t>
            </a:r>
            <a:r>
              <a:rPr lang="en-US" dirty="0" err="1"/>
              <a:t>reco</a:t>
            </a:r>
            <a:r>
              <a:rPr lang="en-US" dirty="0"/>
              <a:t>: DC+PC1</a:t>
            </a:r>
          </a:p>
          <a:p>
            <a:pPr eaLnBrk="1" hangingPunct="1">
              <a:defRPr/>
            </a:pPr>
            <a:r>
              <a:rPr lang="en-US" dirty="0"/>
              <a:t>Matching: PC2-3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16B03CC-BE59-4522-A12D-9708F418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80DA1EA-D6DB-5BBC-A925-B26DFF6F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44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90117" name="Picture 5" descr="Phenix_2008">
            <a:extLst>
              <a:ext uri="{FF2B5EF4-FFF2-40B4-BE49-F238E27FC236}">
                <a16:creationId xmlns:a16="http://schemas.microsoft.com/office/drawing/2014/main" id="{7ACA0DFB-BB62-3BD2-60E0-BDE218ED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9275" y="2420938"/>
            <a:ext cx="4676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Oval 7">
            <a:extLst>
              <a:ext uri="{FF2B5EF4-FFF2-40B4-BE49-F238E27FC236}">
                <a16:creationId xmlns:a16="http://schemas.microsoft.com/office/drawing/2014/main" id="{3CB80BE7-9002-A15F-16E2-864555178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3624263"/>
            <a:ext cx="288925" cy="3095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90119" name="Oval 8">
            <a:extLst>
              <a:ext uri="{FF2B5EF4-FFF2-40B4-BE49-F238E27FC236}">
                <a16:creationId xmlns:a16="http://schemas.microsoft.com/office/drawing/2014/main" id="{80B63C1C-56CE-E34B-3286-1A7FAC851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2708275"/>
            <a:ext cx="431800" cy="433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90120" name="Oval 9">
            <a:extLst>
              <a:ext uri="{FF2B5EF4-FFF2-40B4-BE49-F238E27FC236}">
                <a16:creationId xmlns:a16="http://schemas.microsoft.com/office/drawing/2014/main" id="{24ED5599-81A0-82DB-8F8C-A4EFDC04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4941888"/>
            <a:ext cx="288925" cy="3095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90121" name="Oval 10">
            <a:extLst>
              <a:ext uri="{FF2B5EF4-FFF2-40B4-BE49-F238E27FC236}">
                <a16:creationId xmlns:a16="http://schemas.microsoft.com/office/drawing/2014/main" id="{72782367-BA81-D4F0-A62E-499F785C2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025" y="4941888"/>
            <a:ext cx="288925" cy="3095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90122" name="Oval 11">
            <a:extLst>
              <a:ext uri="{FF2B5EF4-FFF2-40B4-BE49-F238E27FC236}">
                <a16:creationId xmlns:a16="http://schemas.microsoft.com/office/drawing/2014/main" id="{9B20AE9B-95DE-E709-FC10-00667CF0F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2614613"/>
            <a:ext cx="288925" cy="3095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90123" name="Freeform 13">
            <a:extLst>
              <a:ext uri="{FF2B5EF4-FFF2-40B4-BE49-F238E27FC236}">
                <a16:creationId xmlns:a16="http://schemas.microsoft.com/office/drawing/2014/main" id="{1CC4947E-7B65-E51D-F6A3-DEDBC6C95203}"/>
              </a:ext>
            </a:extLst>
          </p:cNvPr>
          <p:cNvSpPr>
            <a:spLocks/>
          </p:cNvSpPr>
          <p:nvPr/>
        </p:nvSpPr>
        <p:spPr bwMode="auto">
          <a:xfrm>
            <a:off x="5176838" y="2924175"/>
            <a:ext cx="766762" cy="2449513"/>
          </a:xfrm>
          <a:custGeom>
            <a:avLst/>
            <a:gdLst>
              <a:gd name="T0" fmla="*/ 1217233970 w 483"/>
              <a:gd name="T1" fmla="*/ 0 h 1543"/>
              <a:gd name="T2" fmla="*/ 418345757 w 483"/>
              <a:gd name="T3" fmla="*/ 801409796 h 1543"/>
              <a:gd name="T4" fmla="*/ 75604644 w 483"/>
              <a:gd name="T5" fmla="*/ 1716227801 h 1543"/>
              <a:gd name="T6" fmla="*/ 75604644 w 483"/>
              <a:gd name="T7" fmla="*/ 2147483647 h 1543"/>
              <a:gd name="T8" fmla="*/ 531751892 w 48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3"/>
              <a:gd name="T16" fmla="*/ 0 h 1543"/>
              <a:gd name="T17" fmla="*/ 483 w 48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3" h="1543">
                <a:moveTo>
                  <a:pt x="483" y="0"/>
                </a:moveTo>
                <a:cubicBezTo>
                  <a:pt x="362" y="102"/>
                  <a:pt x="241" y="205"/>
                  <a:pt x="166" y="318"/>
                </a:cubicBezTo>
                <a:cubicBezTo>
                  <a:pt x="91" y="431"/>
                  <a:pt x="53" y="553"/>
                  <a:pt x="30" y="681"/>
                </a:cubicBezTo>
                <a:cubicBezTo>
                  <a:pt x="7" y="809"/>
                  <a:pt x="0" y="946"/>
                  <a:pt x="30" y="1089"/>
                </a:cubicBezTo>
                <a:cubicBezTo>
                  <a:pt x="60" y="1232"/>
                  <a:pt x="143" y="1452"/>
                  <a:pt x="211" y="1543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hu-HU"/>
          </a:p>
        </p:txBody>
      </p:sp>
      <p:sp>
        <p:nvSpPr>
          <p:cNvPr id="90124" name="Freeform 14">
            <a:extLst>
              <a:ext uri="{FF2B5EF4-FFF2-40B4-BE49-F238E27FC236}">
                <a16:creationId xmlns:a16="http://schemas.microsoft.com/office/drawing/2014/main" id="{E79611AC-D754-8619-A20B-6BCE811F6643}"/>
              </a:ext>
            </a:extLst>
          </p:cNvPr>
          <p:cNvSpPr>
            <a:spLocks/>
          </p:cNvSpPr>
          <p:nvPr/>
        </p:nvSpPr>
        <p:spPr bwMode="auto">
          <a:xfrm rot="9484049">
            <a:off x="7769225" y="2852738"/>
            <a:ext cx="766763" cy="2449512"/>
          </a:xfrm>
          <a:custGeom>
            <a:avLst/>
            <a:gdLst>
              <a:gd name="T0" fmla="*/ 1217237145 w 483"/>
              <a:gd name="T1" fmla="*/ 0 h 1543"/>
              <a:gd name="T2" fmla="*/ 418346303 w 483"/>
              <a:gd name="T3" fmla="*/ 801409469 h 1543"/>
              <a:gd name="T4" fmla="*/ 75604742 w 483"/>
              <a:gd name="T5" fmla="*/ 1716225513 h 1543"/>
              <a:gd name="T6" fmla="*/ 75604742 w 483"/>
              <a:gd name="T7" fmla="*/ 2147483647 h 1543"/>
              <a:gd name="T8" fmla="*/ 531754173 w 48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3"/>
              <a:gd name="T16" fmla="*/ 0 h 1543"/>
              <a:gd name="T17" fmla="*/ 483 w 48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3" h="1543">
                <a:moveTo>
                  <a:pt x="483" y="0"/>
                </a:moveTo>
                <a:cubicBezTo>
                  <a:pt x="362" y="102"/>
                  <a:pt x="241" y="205"/>
                  <a:pt x="166" y="318"/>
                </a:cubicBezTo>
                <a:cubicBezTo>
                  <a:pt x="91" y="431"/>
                  <a:pt x="53" y="553"/>
                  <a:pt x="30" y="681"/>
                </a:cubicBezTo>
                <a:cubicBezTo>
                  <a:pt x="7" y="809"/>
                  <a:pt x="0" y="946"/>
                  <a:pt x="30" y="1089"/>
                </a:cubicBezTo>
                <a:cubicBezTo>
                  <a:pt x="60" y="1232"/>
                  <a:pt x="143" y="1452"/>
                  <a:pt x="211" y="1543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hu-HU"/>
          </a:p>
        </p:txBody>
      </p:sp>
      <p:sp>
        <p:nvSpPr>
          <p:cNvPr id="90125" name="Freeform 16">
            <a:extLst>
              <a:ext uri="{FF2B5EF4-FFF2-40B4-BE49-F238E27FC236}">
                <a16:creationId xmlns:a16="http://schemas.microsoft.com/office/drawing/2014/main" id="{4D1B0D1A-70EB-754A-DB0B-B66D77F4C69F}"/>
              </a:ext>
            </a:extLst>
          </p:cNvPr>
          <p:cNvSpPr>
            <a:spLocks/>
          </p:cNvSpPr>
          <p:nvPr/>
        </p:nvSpPr>
        <p:spPr bwMode="auto">
          <a:xfrm>
            <a:off x="5392738" y="3141663"/>
            <a:ext cx="695325" cy="2087562"/>
          </a:xfrm>
          <a:custGeom>
            <a:avLst/>
            <a:gdLst>
              <a:gd name="T0" fmla="*/ 1103828527 w 438"/>
              <a:gd name="T1" fmla="*/ 0 h 1315"/>
              <a:gd name="T2" fmla="*/ 418346019 w 438"/>
              <a:gd name="T3" fmla="*/ 569555163 h 1315"/>
              <a:gd name="T4" fmla="*/ 75604691 w 438"/>
              <a:gd name="T5" fmla="*/ 1484370728 h 1315"/>
              <a:gd name="T6" fmla="*/ 75604691 w 438"/>
              <a:gd name="T7" fmla="*/ 2147483647 h 1315"/>
              <a:gd name="T8" fmla="*/ 531753813 w 438"/>
              <a:gd name="T9" fmla="*/ 2147483647 h 13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8"/>
              <a:gd name="T16" fmla="*/ 0 h 1315"/>
              <a:gd name="T17" fmla="*/ 438 w 438"/>
              <a:gd name="T18" fmla="*/ 1315 h 13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8" h="1315">
                <a:moveTo>
                  <a:pt x="438" y="0"/>
                </a:moveTo>
                <a:cubicBezTo>
                  <a:pt x="336" y="64"/>
                  <a:pt x="234" y="128"/>
                  <a:pt x="166" y="226"/>
                </a:cubicBezTo>
                <a:cubicBezTo>
                  <a:pt x="98" y="324"/>
                  <a:pt x="53" y="476"/>
                  <a:pt x="30" y="589"/>
                </a:cubicBezTo>
                <a:cubicBezTo>
                  <a:pt x="7" y="702"/>
                  <a:pt x="0" y="786"/>
                  <a:pt x="30" y="907"/>
                </a:cubicBezTo>
                <a:cubicBezTo>
                  <a:pt x="60" y="1028"/>
                  <a:pt x="143" y="1255"/>
                  <a:pt x="211" y="1315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hu-HU"/>
          </a:p>
        </p:txBody>
      </p:sp>
      <p:sp>
        <p:nvSpPr>
          <p:cNvPr id="90126" name="Freeform 18">
            <a:extLst>
              <a:ext uri="{FF2B5EF4-FFF2-40B4-BE49-F238E27FC236}">
                <a16:creationId xmlns:a16="http://schemas.microsoft.com/office/drawing/2014/main" id="{293B815A-78D7-83D8-E61F-CBB5A182A900}"/>
              </a:ext>
            </a:extLst>
          </p:cNvPr>
          <p:cNvSpPr>
            <a:spLocks/>
          </p:cNvSpPr>
          <p:nvPr/>
        </p:nvSpPr>
        <p:spPr bwMode="auto">
          <a:xfrm>
            <a:off x="7300913" y="3573463"/>
            <a:ext cx="442912" cy="1368425"/>
          </a:xfrm>
          <a:custGeom>
            <a:avLst/>
            <a:gdLst>
              <a:gd name="T0" fmla="*/ 0 w 279"/>
              <a:gd name="T1" fmla="*/ 0 h 862"/>
              <a:gd name="T2" fmla="*/ 458667917 w 279"/>
              <a:gd name="T3" fmla="*/ 572074711 h 862"/>
              <a:gd name="T4" fmla="*/ 685481625 w 279"/>
              <a:gd name="T5" fmla="*/ 1028223856 h 862"/>
              <a:gd name="T6" fmla="*/ 572073977 w 279"/>
              <a:gd name="T7" fmla="*/ 1713706558 h 862"/>
              <a:gd name="T8" fmla="*/ 458667917 w 279"/>
              <a:gd name="T9" fmla="*/ 2147483647 h 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862"/>
              <a:gd name="T17" fmla="*/ 279 w 279"/>
              <a:gd name="T18" fmla="*/ 862 h 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862">
                <a:moveTo>
                  <a:pt x="0" y="0"/>
                </a:moveTo>
                <a:cubicBezTo>
                  <a:pt x="68" y="79"/>
                  <a:pt x="137" y="159"/>
                  <a:pt x="182" y="227"/>
                </a:cubicBezTo>
                <a:cubicBezTo>
                  <a:pt x="227" y="295"/>
                  <a:pt x="265" y="333"/>
                  <a:pt x="272" y="408"/>
                </a:cubicBezTo>
                <a:cubicBezTo>
                  <a:pt x="279" y="483"/>
                  <a:pt x="242" y="605"/>
                  <a:pt x="227" y="680"/>
                </a:cubicBezTo>
                <a:cubicBezTo>
                  <a:pt x="212" y="755"/>
                  <a:pt x="159" y="855"/>
                  <a:pt x="182" y="862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hu-HU"/>
          </a:p>
        </p:txBody>
      </p:sp>
      <p:sp>
        <p:nvSpPr>
          <p:cNvPr id="90127" name="Freeform 20">
            <a:extLst>
              <a:ext uri="{FF2B5EF4-FFF2-40B4-BE49-F238E27FC236}">
                <a16:creationId xmlns:a16="http://schemas.microsoft.com/office/drawing/2014/main" id="{9BCE5EE1-9E38-EDB2-1938-6133B702D7D9}"/>
              </a:ext>
            </a:extLst>
          </p:cNvPr>
          <p:cNvSpPr>
            <a:spLocks/>
          </p:cNvSpPr>
          <p:nvPr/>
        </p:nvSpPr>
        <p:spPr bwMode="auto">
          <a:xfrm rot="-9663227">
            <a:off x="6005513" y="3573463"/>
            <a:ext cx="442912" cy="1368425"/>
          </a:xfrm>
          <a:custGeom>
            <a:avLst/>
            <a:gdLst>
              <a:gd name="T0" fmla="*/ 0 w 279"/>
              <a:gd name="T1" fmla="*/ 0 h 862"/>
              <a:gd name="T2" fmla="*/ 458667917 w 279"/>
              <a:gd name="T3" fmla="*/ 572074711 h 862"/>
              <a:gd name="T4" fmla="*/ 685481625 w 279"/>
              <a:gd name="T5" fmla="*/ 1028223856 h 862"/>
              <a:gd name="T6" fmla="*/ 572073977 w 279"/>
              <a:gd name="T7" fmla="*/ 1713706558 h 862"/>
              <a:gd name="T8" fmla="*/ 458667917 w 279"/>
              <a:gd name="T9" fmla="*/ 2147483647 h 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862"/>
              <a:gd name="T17" fmla="*/ 279 w 279"/>
              <a:gd name="T18" fmla="*/ 862 h 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862">
                <a:moveTo>
                  <a:pt x="0" y="0"/>
                </a:moveTo>
                <a:cubicBezTo>
                  <a:pt x="68" y="79"/>
                  <a:pt x="137" y="159"/>
                  <a:pt x="182" y="227"/>
                </a:cubicBezTo>
                <a:cubicBezTo>
                  <a:pt x="227" y="295"/>
                  <a:pt x="265" y="333"/>
                  <a:pt x="272" y="408"/>
                </a:cubicBezTo>
                <a:cubicBezTo>
                  <a:pt x="279" y="483"/>
                  <a:pt x="242" y="605"/>
                  <a:pt x="227" y="680"/>
                </a:cubicBezTo>
                <a:cubicBezTo>
                  <a:pt x="212" y="755"/>
                  <a:pt x="159" y="855"/>
                  <a:pt x="182" y="862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</p:spPr>
        <p:txBody>
          <a:bodyPr wrap="none"/>
          <a:lstStyle/>
          <a:p>
            <a:endParaRPr lang="hu-HU"/>
          </a:p>
        </p:txBody>
      </p:sp>
      <p:pic>
        <p:nvPicPr>
          <p:cNvPr id="90128" name="Picture 21" descr="event4">
            <a:extLst>
              <a:ext uri="{FF2B5EF4-FFF2-40B4-BE49-F238E27FC236}">
                <a16:creationId xmlns:a16="http://schemas.microsoft.com/office/drawing/2014/main" id="{9E49788B-FA6D-BD19-EF91-64D4D4DA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655"/>
          <a:stretch/>
        </p:blipFill>
        <p:spPr bwMode="auto">
          <a:xfrm>
            <a:off x="721218" y="3854082"/>
            <a:ext cx="3168650" cy="222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9" name="AutoShape 23">
            <a:extLst>
              <a:ext uri="{FF2B5EF4-FFF2-40B4-BE49-F238E27FC236}">
                <a16:creationId xmlns:a16="http://schemas.microsoft.com/office/drawing/2014/main" id="{721E9001-9080-6AB8-ACB3-0CF207A1C80B}"/>
              </a:ext>
            </a:extLst>
          </p:cNvPr>
          <p:cNvSpPr>
            <a:spLocks noChangeArrowheads="1"/>
          </p:cNvSpPr>
          <p:nvPr/>
        </p:nvSpPr>
        <p:spPr bwMode="auto">
          <a:xfrm rot="-4999960">
            <a:off x="5761038" y="3960812"/>
            <a:ext cx="1296988" cy="646113"/>
          </a:xfrm>
          <a:custGeom>
            <a:avLst/>
            <a:gdLst>
              <a:gd name="T0" fmla="*/ 2147483647 w 21600"/>
              <a:gd name="T1" fmla="*/ 0 h 21600"/>
              <a:gd name="T2" fmla="*/ 401381253 w 21600"/>
              <a:gd name="T3" fmla="*/ 296259574 h 21600"/>
              <a:gd name="T4" fmla="*/ 2147483647 w 21600"/>
              <a:gd name="T5" fmla="*/ 99056834 h 21600"/>
              <a:gd name="T6" fmla="*/ 2147483647 w 21600"/>
              <a:gd name="T7" fmla="*/ 2962595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80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704" y="11013"/>
                </a:moveTo>
                <a:cubicBezTo>
                  <a:pt x="3702" y="10942"/>
                  <a:pt x="3701" y="10871"/>
                  <a:pt x="3701" y="10800"/>
                </a:cubicBezTo>
                <a:cubicBezTo>
                  <a:pt x="3701" y="6879"/>
                  <a:pt x="6879" y="3701"/>
                  <a:pt x="10800" y="3701"/>
                </a:cubicBezTo>
                <a:cubicBezTo>
                  <a:pt x="14720" y="3701"/>
                  <a:pt x="17899" y="6879"/>
                  <a:pt x="17899" y="10800"/>
                </a:cubicBezTo>
                <a:cubicBezTo>
                  <a:pt x="17899" y="10871"/>
                  <a:pt x="17897" y="10942"/>
                  <a:pt x="17895" y="11013"/>
                </a:cubicBezTo>
                <a:lnTo>
                  <a:pt x="21595" y="11125"/>
                </a:lnTo>
                <a:cubicBezTo>
                  <a:pt x="21598" y="11017"/>
                  <a:pt x="21600" y="1090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908"/>
                  <a:pt x="1" y="11017"/>
                  <a:pt x="4" y="11125"/>
                </a:cubicBezTo>
                <a:close/>
              </a:path>
            </a:pathLst>
          </a:custGeom>
          <a:solidFill>
            <a:srgbClr val="F63B00">
              <a:alpha val="32941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0130" name="Oval 6">
            <a:extLst>
              <a:ext uri="{FF2B5EF4-FFF2-40B4-BE49-F238E27FC236}">
                <a16:creationId xmlns:a16="http://schemas.microsoft.com/office/drawing/2014/main" id="{837E962E-F485-BEA9-D1EE-07F32BE8A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525" y="3624263"/>
            <a:ext cx="288925" cy="3095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90131" name="AutoShape 24">
            <a:extLst>
              <a:ext uri="{FF2B5EF4-FFF2-40B4-BE49-F238E27FC236}">
                <a16:creationId xmlns:a16="http://schemas.microsoft.com/office/drawing/2014/main" id="{82235CAF-D7DC-2C9A-5CAA-7BCB13B2C6EA}"/>
              </a:ext>
            </a:extLst>
          </p:cNvPr>
          <p:cNvSpPr>
            <a:spLocks noChangeArrowheads="1"/>
          </p:cNvSpPr>
          <p:nvPr/>
        </p:nvSpPr>
        <p:spPr bwMode="auto">
          <a:xfrm rot="4759630">
            <a:off x="6623844" y="3898106"/>
            <a:ext cx="1296988" cy="790575"/>
          </a:xfrm>
          <a:custGeom>
            <a:avLst/>
            <a:gdLst>
              <a:gd name="T0" fmla="*/ 2147483647 w 21600"/>
              <a:gd name="T1" fmla="*/ 0 h 21600"/>
              <a:gd name="T2" fmla="*/ 411555880 w 21600"/>
              <a:gd name="T3" fmla="*/ 504868479 h 21600"/>
              <a:gd name="T4" fmla="*/ 2147483647 w 21600"/>
              <a:gd name="T5" fmla="*/ 185041698 h 21600"/>
              <a:gd name="T6" fmla="*/ 2147483647 w 21600"/>
              <a:gd name="T7" fmla="*/ 50486847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80 w 21600"/>
              <a:gd name="T13" fmla="*/ 0 h 21600"/>
              <a:gd name="T14" fmla="*/ 21320 w 21600"/>
              <a:gd name="T15" fmla="*/ 123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785" y="10404"/>
                </a:moveTo>
                <a:cubicBezTo>
                  <a:pt x="3995" y="6683"/>
                  <a:pt x="7073" y="3773"/>
                  <a:pt x="10800" y="3774"/>
                </a:cubicBezTo>
                <a:cubicBezTo>
                  <a:pt x="14526" y="3774"/>
                  <a:pt x="17604" y="6683"/>
                  <a:pt x="17814" y="10404"/>
                </a:cubicBezTo>
                <a:lnTo>
                  <a:pt x="21582" y="10191"/>
                </a:lnTo>
                <a:cubicBezTo>
                  <a:pt x="21259" y="4472"/>
                  <a:pt x="16528" y="-1"/>
                  <a:pt x="10799" y="0"/>
                </a:cubicBezTo>
                <a:cubicBezTo>
                  <a:pt x="5071" y="0"/>
                  <a:pt x="340" y="4472"/>
                  <a:pt x="17" y="10191"/>
                </a:cubicBezTo>
                <a:close/>
              </a:path>
            </a:pathLst>
          </a:custGeom>
          <a:solidFill>
            <a:srgbClr val="F63B00">
              <a:alpha val="32941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1300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4531C-8D97-2D4F-60EF-CF8EE7421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822F95-8BCB-F7E6-98B8-BFCF6174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Tracking</a:t>
            </a:r>
            <a:r>
              <a:rPr lang="hu-HU" dirty="0"/>
              <a:t> in PHENIX, </a:t>
            </a:r>
            <a:r>
              <a:rPr lang="hu-HU" dirty="0" err="1"/>
              <a:t>illustrated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F67218-A9A4-1477-1C66-414AADDE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err="1"/>
              <a:t>Innermost</a:t>
            </a:r>
            <a:r>
              <a:rPr lang="hu-HU" dirty="0"/>
              <a:t> </a:t>
            </a:r>
            <a:r>
              <a:rPr lang="hu-HU" dirty="0" err="1"/>
              <a:t>layers</a:t>
            </a:r>
            <a:r>
              <a:rPr lang="hu-HU" dirty="0"/>
              <a:t>, t</a:t>
            </a:r>
            <a:r>
              <a:rPr lang="en-US" dirty="0"/>
              <a:t>rack</a:t>
            </a:r>
            <a:r>
              <a:rPr lang="hu-HU" dirty="0"/>
              <a:t>ing</a:t>
            </a:r>
            <a:endParaRPr lang="en-US" dirty="0"/>
          </a:p>
          <a:p>
            <a:pPr eaLnBrk="1" hangingPunct="1">
              <a:defRPr/>
            </a:pPr>
            <a:r>
              <a:rPr lang="hu-HU" dirty="0" err="1"/>
              <a:t>Outer</a:t>
            </a:r>
            <a:r>
              <a:rPr lang="hu-HU" dirty="0"/>
              <a:t> </a:t>
            </a:r>
            <a:r>
              <a:rPr lang="hu-HU" dirty="0" err="1"/>
              <a:t>layers</a:t>
            </a:r>
            <a:r>
              <a:rPr lang="hu-HU" dirty="0"/>
              <a:t>:</a:t>
            </a:r>
            <a:r>
              <a:rPr lang="en-US" dirty="0"/>
              <a:t> matching</a:t>
            </a:r>
            <a:r>
              <a:rPr lang="hu-HU" dirty="0"/>
              <a:t>, r</a:t>
            </a:r>
            <a:r>
              <a:rPr lang="en-US" dirty="0"/>
              <a:t>educes background</a:t>
            </a:r>
            <a:r>
              <a:rPr lang="hu-HU" dirty="0"/>
              <a:t>,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 </a:t>
            </a:r>
            <a:r>
              <a:rPr lang="hu-HU" dirty="0" err="1"/>
              <a:t>decays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8617AFE-21E4-2304-2E7F-81C39A9B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7897C15-B7AE-492A-5975-A323EA22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45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92165" name="Picture 12" descr="2d-zoomin">
            <a:extLst>
              <a:ext uri="{FF2B5EF4-FFF2-40B4-BE49-F238E27FC236}">
                <a16:creationId xmlns:a16="http://schemas.microsoft.com/office/drawing/2014/main" id="{7F7C8CAB-F028-08E3-D8DC-A68DDCE5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564" t="13289" r="1564" b="24609"/>
          <a:stretch>
            <a:fillRect/>
          </a:stretch>
        </p:blipFill>
        <p:spPr bwMode="auto">
          <a:xfrm>
            <a:off x="239421" y="2212826"/>
            <a:ext cx="56102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14">
            <a:extLst>
              <a:ext uri="{FF2B5EF4-FFF2-40B4-BE49-F238E27FC236}">
                <a16:creationId xmlns:a16="http://schemas.microsoft.com/office/drawing/2014/main" id="{71A45112-9421-429B-456D-E4534FBA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77" t="16617" r="10912" b="16617"/>
          <a:stretch>
            <a:fillRect/>
          </a:stretch>
        </p:blipFill>
        <p:spPr bwMode="auto">
          <a:xfrm>
            <a:off x="5940425" y="3071813"/>
            <a:ext cx="3203575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7" name="Oval 16">
            <a:extLst>
              <a:ext uri="{FF2B5EF4-FFF2-40B4-BE49-F238E27FC236}">
                <a16:creationId xmlns:a16="http://schemas.microsoft.com/office/drawing/2014/main" id="{0A8C3D3E-D003-903F-7B57-4E45A9DA0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474" y="4721038"/>
            <a:ext cx="717550" cy="360363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279557" name="Picture 5" descr="2d-zoomin-1">
            <a:extLst>
              <a:ext uri="{FF2B5EF4-FFF2-40B4-BE49-F238E27FC236}">
                <a16:creationId xmlns:a16="http://schemas.microsoft.com/office/drawing/2014/main" id="{206AEF6B-6C94-183F-307F-E701AAC96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579" t="15478" r="3009" b="31155"/>
          <a:stretch/>
        </p:blipFill>
        <p:spPr bwMode="auto">
          <a:xfrm>
            <a:off x="466165" y="2384612"/>
            <a:ext cx="2578369" cy="195430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79569" name="Rectangle 17">
            <a:extLst>
              <a:ext uri="{FF2B5EF4-FFF2-40B4-BE49-F238E27FC236}">
                <a16:creationId xmlns:a16="http://schemas.microsoft.com/office/drawing/2014/main" id="{063FC65F-93C3-7749-8E3C-85E3A075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256" y="3565451"/>
            <a:ext cx="323850" cy="287338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79570" name="Line 18">
            <a:extLst>
              <a:ext uri="{FF2B5EF4-FFF2-40B4-BE49-F238E27FC236}">
                <a16:creationId xmlns:a16="http://schemas.microsoft.com/office/drawing/2014/main" id="{4C4495E2-8A7C-2501-49A4-CEDBF3EC31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68406" y="2384611"/>
            <a:ext cx="323850" cy="1180839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279571" name="Line 19">
            <a:extLst>
              <a:ext uri="{FF2B5EF4-FFF2-40B4-BE49-F238E27FC236}">
                <a16:creationId xmlns:a16="http://schemas.microsoft.com/office/drawing/2014/main" id="{0FAD9E5C-9CB0-9B48-295C-6926E6C25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4534" y="3852789"/>
            <a:ext cx="347722" cy="486129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26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69" grpId="0" animBg="1"/>
      <p:bldP spid="279570" grpId="0" animBg="1"/>
      <p:bldP spid="27957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3937D-2CF2-C4AA-2D30-A2E74798E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F71D39-344D-0EA3-E86B-BE818C5A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Time of </a:t>
            </a:r>
            <a:r>
              <a:rPr lang="hu-HU" dirty="0" err="1"/>
              <a:t>flight</a:t>
            </a:r>
            <a:r>
              <a:rPr lang="hu-HU" dirty="0"/>
              <a:t> PID in PHENIX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1E87A0-38E1-050B-09D0-EB186FB0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86857"/>
            <a:ext cx="8350369" cy="48343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Time Of Flight detector</a:t>
            </a:r>
          </a:p>
          <a:p>
            <a:pPr lvl="1" eaLnBrk="1" hangingPunct="1">
              <a:defRPr/>
            </a:pPr>
            <a:r>
              <a:rPr lang="en-US" sz="1800" dirty="0"/>
              <a:t>time measurement</a:t>
            </a:r>
          </a:p>
          <a:p>
            <a:pPr lvl="1" eaLnBrk="1" hangingPunct="1">
              <a:defRPr/>
            </a:pPr>
            <a:r>
              <a:rPr lang="en-US" sz="1800" dirty="0"/>
              <a:t>120 </a:t>
            </a:r>
            <a:r>
              <a:rPr lang="en-US" sz="1800" dirty="0" err="1"/>
              <a:t>ps</a:t>
            </a:r>
            <a:r>
              <a:rPr lang="en-US" sz="1800" dirty="0"/>
              <a:t> resolution</a:t>
            </a:r>
          </a:p>
          <a:p>
            <a:pPr eaLnBrk="1" hangingPunct="1">
              <a:defRPr/>
            </a:pPr>
            <a:r>
              <a:rPr lang="en-US" dirty="0">
                <a:sym typeface="Symbol" pitchFamily="18" charset="2"/>
              </a:rPr>
              <a:t>East and West arm</a:t>
            </a:r>
          </a:p>
          <a:p>
            <a:pPr lvl="1" eaLnBrk="1" hangingPunct="1">
              <a:defRPr/>
            </a:pPr>
            <a:r>
              <a:rPr lang="en-US" sz="1800" dirty="0">
                <a:sym typeface="Symbol" pitchFamily="18" charset="2"/>
              </a:rPr>
              <a:t>1472 PMTs</a:t>
            </a:r>
          </a:p>
          <a:p>
            <a:pPr eaLnBrk="1" hangingPunct="1">
              <a:defRPr/>
            </a:pPr>
            <a:r>
              <a:rPr lang="hu-HU" dirty="0" err="1">
                <a:sym typeface="Symbol" pitchFamily="18" charset="2"/>
              </a:rPr>
              <a:t>Measure</a:t>
            </a:r>
            <a:r>
              <a:rPr lang="hu-HU" dirty="0">
                <a:sym typeface="Symbol" pitchFamily="18" charset="2"/>
              </a:rPr>
              <a:t> hit </a:t>
            </a:r>
            <a:r>
              <a:rPr lang="hu-HU" dirty="0" err="1">
                <a:sym typeface="Symbol" pitchFamily="18" charset="2"/>
              </a:rPr>
              <a:t>position</a:t>
            </a:r>
            <a:r>
              <a:rPr lang="hu-HU" dirty="0">
                <a:sym typeface="Symbol" pitchFamily="18" charset="2"/>
              </a:rPr>
              <a:t> and </a:t>
            </a:r>
            <a:r>
              <a:rPr lang="hu-HU" dirty="0" err="1">
                <a:sym typeface="Symbol" pitchFamily="18" charset="2"/>
              </a:rPr>
              <a:t>time</a:t>
            </a:r>
            <a:br>
              <a:rPr lang="hu-HU" dirty="0">
                <a:sym typeface="Symbol" pitchFamily="18" charset="2"/>
              </a:rPr>
            </a:br>
            <a:r>
              <a:rPr lang="hu-HU" dirty="0" err="1">
                <a:sym typeface="Symbol" pitchFamily="18" charset="2"/>
              </a:rPr>
              <a:t>from</a:t>
            </a:r>
            <a:r>
              <a:rPr lang="hu-HU" dirty="0">
                <a:sym typeface="Symbol" pitchFamily="18" charset="2"/>
              </a:rPr>
              <a:t> PMT </a:t>
            </a:r>
            <a:r>
              <a:rPr lang="hu-HU" dirty="0" err="1">
                <a:sym typeface="Symbol" pitchFamily="18" charset="2"/>
              </a:rPr>
              <a:t>time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EC75801-1E3B-DB6F-F899-3B526FBB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9502E68-FD6B-72C2-16FB-22C48DAB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46</a:t>
            </a:fld>
            <a:r>
              <a:rPr lang="hu-HU" sz="1000"/>
              <a:t>/47</a:t>
            </a:r>
            <a:endParaRPr lang="en-US" dirty="0"/>
          </a:p>
        </p:txBody>
      </p:sp>
      <p:grpSp>
        <p:nvGrpSpPr>
          <p:cNvPr id="5128" name="Group 15">
            <a:extLst>
              <a:ext uri="{FF2B5EF4-FFF2-40B4-BE49-F238E27FC236}">
                <a16:creationId xmlns:a16="http://schemas.microsoft.com/office/drawing/2014/main" id="{307C4F67-0890-7897-A1F0-16F9EE71275B}"/>
              </a:ext>
            </a:extLst>
          </p:cNvPr>
          <p:cNvGrpSpPr>
            <a:grpSpLocks/>
          </p:cNvGrpSpPr>
          <p:nvPr/>
        </p:nvGrpSpPr>
        <p:grpSpPr bwMode="auto">
          <a:xfrm>
            <a:off x="4259263" y="1222375"/>
            <a:ext cx="4676775" cy="3629025"/>
            <a:chOff x="2699" y="1207"/>
            <a:chExt cx="2946" cy="2286"/>
          </a:xfrm>
        </p:grpSpPr>
        <p:pic>
          <p:nvPicPr>
            <p:cNvPr id="5146" name="Picture 4" descr="Phenix_2008">
              <a:extLst>
                <a:ext uri="{FF2B5EF4-FFF2-40B4-BE49-F238E27FC236}">
                  <a16:creationId xmlns:a16="http://schemas.microsoft.com/office/drawing/2014/main" id="{AC939CF6-F6F1-5D8C-C358-892886B22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99" y="1207"/>
              <a:ext cx="2946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7" name="Oval 5">
              <a:extLst>
                <a:ext uri="{FF2B5EF4-FFF2-40B4-BE49-F238E27FC236}">
                  <a16:creationId xmlns:a16="http://schemas.microsoft.com/office/drawing/2014/main" id="{974F2160-0810-6453-9E76-CBDDD7587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2115"/>
              <a:ext cx="287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8" name="Oval 6">
              <a:extLst>
                <a:ext uri="{FF2B5EF4-FFF2-40B4-BE49-F238E27FC236}">
                  <a16:creationId xmlns:a16="http://schemas.microsoft.com/office/drawing/2014/main" id="{CDF631EB-E102-B8E1-C735-D0FD99347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3158"/>
              <a:ext cx="317" cy="181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9" name="Freeform 11">
              <a:extLst>
                <a:ext uri="{FF2B5EF4-FFF2-40B4-BE49-F238E27FC236}">
                  <a16:creationId xmlns:a16="http://schemas.microsoft.com/office/drawing/2014/main" id="{51F04D40-6E03-6B49-C426-8EA745D33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1848"/>
              <a:ext cx="126" cy="198"/>
            </a:xfrm>
            <a:custGeom>
              <a:avLst/>
              <a:gdLst>
                <a:gd name="T0" fmla="*/ 84 w 126"/>
                <a:gd name="T1" fmla="*/ 0 h 198"/>
                <a:gd name="T2" fmla="*/ 123 w 126"/>
                <a:gd name="T3" fmla="*/ 18 h 198"/>
                <a:gd name="T4" fmla="*/ 126 w 126"/>
                <a:gd name="T5" fmla="*/ 27 h 198"/>
                <a:gd name="T6" fmla="*/ 54 w 126"/>
                <a:gd name="T7" fmla="*/ 198 h 198"/>
                <a:gd name="T8" fmla="*/ 0 w 126"/>
                <a:gd name="T9" fmla="*/ 192 h 198"/>
                <a:gd name="T10" fmla="*/ 84 w 126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98"/>
                <a:gd name="T20" fmla="*/ 126 w 126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98">
                  <a:moveTo>
                    <a:pt x="84" y="0"/>
                  </a:moveTo>
                  <a:cubicBezTo>
                    <a:pt x="99" y="4"/>
                    <a:pt x="109" y="13"/>
                    <a:pt x="123" y="18"/>
                  </a:cubicBezTo>
                  <a:cubicBezTo>
                    <a:pt x="124" y="21"/>
                    <a:pt x="126" y="27"/>
                    <a:pt x="126" y="27"/>
                  </a:cubicBezTo>
                  <a:lnTo>
                    <a:pt x="54" y="198"/>
                  </a:lnTo>
                  <a:lnTo>
                    <a:pt x="0" y="19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5150" name="Freeform 13">
              <a:extLst>
                <a:ext uri="{FF2B5EF4-FFF2-40B4-BE49-F238E27FC236}">
                  <a16:creationId xmlns:a16="http://schemas.microsoft.com/office/drawing/2014/main" id="{8AF4097D-400D-A32B-0B16-516F0A669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328"/>
              <a:ext cx="57" cy="219"/>
            </a:xfrm>
            <a:custGeom>
              <a:avLst/>
              <a:gdLst>
                <a:gd name="T0" fmla="*/ 0 w 57"/>
                <a:gd name="T1" fmla="*/ 0 h 219"/>
                <a:gd name="T2" fmla="*/ 54 w 57"/>
                <a:gd name="T3" fmla="*/ 12 h 219"/>
                <a:gd name="T4" fmla="*/ 57 w 57"/>
                <a:gd name="T5" fmla="*/ 198 h 219"/>
                <a:gd name="T6" fmla="*/ 6 w 57"/>
                <a:gd name="T7" fmla="*/ 219 h 219"/>
                <a:gd name="T8" fmla="*/ 0 w 57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219"/>
                <a:gd name="T17" fmla="*/ 57 w 57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219">
                  <a:moveTo>
                    <a:pt x="0" y="0"/>
                  </a:moveTo>
                  <a:lnTo>
                    <a:pt x="54" y="12"/>
                  </a:lnTo>
                  <a:lnTo>
                    <a:pt x="57" y="198"/>
                  </a:lnTo>
                  <a:lnTo>
                    <a:pt x="6" y="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5151" name="Freeform 14">
              <a:extLst>
                <a:ext uri="{FF2B5EF4-FFF2-40B4-BE49-F238E27FC236}">
                  <a16:creationId xmlns:a16="http://schemas.microsoft.com/office/drawing/2014/main" id="{A7E7371E-7727-2696-1FEC-2DBC08A66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" y="2211"/>
              <a:ext cx="213" cy="885"/>
            </a:xfrm>
            <a:custGeom>
              <a:avLst/>
              <a:gdLst>
                <a:gd name="T0" fmla="*/ 183 w 213"/>
                <a:gd name="T1" fmla="*/ 6 h 885"/>
                <a:gd name="T2" fmla="*/ 210 w 213"/>
                <a:gd name="T3" fmla="*/ 0 h 885"/>
                <a:gd name="T4" fmla="*/ 213 w 213"/>
                <a:gd name="T5" fmla="*/ 438 h 885"/>
                <a:gd name="T6" fmla="*/ 30 w 213"/>
                <a:gd name="T7" fmla="*/ 885 h 885"/>
                <a:gd name="T8" fmla="*/ 0 w 213"/>
                <a:gd name="T9" fmla="*/ 867 h 885"/>
                <a:gd name="T10" fmla="*/ 183 w 213"/>
                <a:gd name="T11" fmla="*/ 432 h 885"/>
                <a:gd name="T12" fmla="*/ 183 w 213"/>
                <a:gd name="T13" fmla="*/ 6 h 8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3"/>
                <a:gd name="T22" fmla="*/ 0 h 885"/>
                <a:gd name="T23" fmla="*/ 213 w 213"/>
                <a:gd name="T24" fmla="*/ 885 h 8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3" h="885">
                  <a:moveTo>
                    <a:pt x="183" y="6"/>
                  </a:moveTo>
                  <a:lnTo>
                    <a:pt x="210" y="0"/>
                  </a:lnTo>
                  <a:lnTo>
                    <a:pt x="213" y="438"/>
                  </a:lnTo>
                  <a:lnTo>
                    <a:pt x="30" y="885"/>
                  </a:lnTo>
                  <a:lnTo>
                    <a:pt x="0" y="867"/>
                  </a:lnTo>
                  <a:lnTo>
                    <a:pt x="183" y="432"/>
                  </a:lnTo>
                  <a:lnTo>
                    <a:pt x="183" y="6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hu-HU"/>
            </a:p>
          </p:txBody>
        </p:sp>
      </p:grpSp>
      <p:sp>
        <p:nvSpPr>
          <p:cNvPr id="5129" name="AutoShape 19">
            <a:extLst>
              <a:ext uri="{FF2B5EF4-FFF2-40B4-BE49-F238E27FC236}">
                <a16:creationId xmlns:a16="http://schemas.microsoft.com/office/drawing/2014/main" id="{C4494261-5813-00FC-CB8B-361C048402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34932" y="5615412"/>
            <a:ext cx="741363" cy="485775"/>
          </a:xfrm>
          <a:prstGeom prst="flowChartMagneticDrum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0" name="AutoShape 20">
            <a:extLst>
              <a:ext uri="{FF2B5EF4-FFF2-40B4-BE49-F238E27FC236}">
                <a16:creationId xmlns:a16="http://schemas.microsoft.com/office/drawing/2014/main" id="{76A0E943-571A-D287-FB8F-0D78375BF2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18607" y="5717012"/>
            <a:ext cx="3792538" cy="254000"/>
          </a:xfrm>
          <a:prstGeom prst="cube">
            <a:avLst>
              <a:gd name="adj" fmla="val 25000"/>
            </a:avLst>
          </a:prstGeom>
          <a:solidFill>
            <a:schemeClr val="tx1">
              <a:alpha val="7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1" name="AutoShape 21">
            <a:extLst>
              <a:ext uri="{FF2B5EF4-FFF2-40B4-BE49-F238E27FC236}">
                <a16:creationId xmlns:a16="http://schemas.microsoft.com/office/drawing/2014/main" id="{0922B07B-178D-096B-2E39-98CBA7BBA52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53457" y="5615412"/>
            <a:ext cx="739775" cy="485775"/>
          </a:xfrm>
          <a:prstGeom prst="flowChartMagneticDrum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0854" name="Oval 38">
            <a:extLst>
              <a:ext uri="{FF2B5EF4-FFF2-40B4-BE49-F238E27FC236}">
                <a16:creationId xmlns:a16="http://schemas.microsoft.com/office/drawing/2014/main" id="{66E767D6-1C03-A5F3-5381-799F894F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345" y="5812262"/>
            <a:ext cx="115887" cy="1031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0844" name="Oval 28">
            <a:extLst>
              <a:ext uri="{FF2B5EF4-FFF2-40B4-BE49-F238E27FC236}">
                <a16:creationId xmlns:a16="http://schemas.microsoft.com/office/drawing/2014/main" id="{DC67B2EE-F0DE-2F7F-6287-DB463912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995" y="5818612"/>
            <a:ext cx="115887" cy="1031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7" name="Group 42">
            <a:extLst>
              <a:ext uri="{FF2B5EF4-FFF2-40B4-BE49-F238E27FC236}">
                <a16:creationId xmlns:a16="http://schemas.microsoft.com/office/drawing/2014/main" id="{21833826-C410-0829-501C-A9754976C0C0}"/>
              </a:ext>
            </a:extLst>
          </p:cNvPr>
          <p:cNvGrpSpPr>
            <a:grpSpLocks/>
          </p:cNvGrpSpPr>
          <p:nvPr/>
        </p:nvGrpSpPr>
        <p:grpSpPr bwMode="auto">
          <a:xfrm>
            <a:off x="3010695" y="4942312"/>
            <a:ext cx="3617912" cy="893762"/>
            <a:chOff x="1979" y="3315"/>
            <a:chExt cx="2279" cy="563"/>
          </a:xfrm>
        </p:grpSpPr>
        <p:grpSp>
          <p:nvGrpSpPr>
            <p:cNvPr id="5140" name="Group 39">
              <a:extLst>
                <a:ext uri="{FF2B5EF4-FFF2-40B4-BE49-F238E27FC236}">
                  <a16:creationId xmlns:a16="http://schemas.microsoft.com/office/drawing/2014/main" id="{B1C9F333-CCFF-2B09-70E8-BD38CF2943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" y="3315"/>
              <a:ext cx="2279" cy="252"/>
              <a:chOff x="1979" y="3315"/>
              <a:chExt cx="2279" cy="252"/>
            </a:xfrm>
          </p:grpSpPr>
          <p:sp>
            <p:nvSpPr>
              <p:cNvPr id="5142" name="Line 22">
                <a:extLst>
                  <a:ext uri="{FF2B5EF4-FFF2-40B4-BE49-F238E27FC236}">
                    <a16:creationId xmlns:a16="http://schemas.microsoft.com/office/drawing/2014/main" id="{C3BF7D21-D5FE-99E3-A660-AA271C1DF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9" y="3562"/>
                <a:ext cx="5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43" name="Line 23">
                <a:extLst>
                  <a:ext uri="{FF2B5EF4-FFF2-40B4-BE49-F238E27FC236}">
                    <a16:creationId xmlns:a16="http://schemas.microsoft.com/office/drawing/2014/main" id="{93F97CCC-649A-9824-423C-425838A41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7" y="3562"/>
                <a:ext cx="16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0841" name="Text Box 25">
                    <a:extLst>
                      <a:ext uri="{FF2B5EF4-FFF2-40B4-BE49-F238E27FC236}">
                        <a16:creationId xmlns:a16="http://schemas.microsoft.com/office/drawing/2014/main" id="{A0640F73-A07D-0B5E-B008-E124FEB4795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82" y="3315"/>
                    <a:ext cx="530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hu-HU" altLang="ja-JP" sz="2000" b="0" i="1" dirty="0" smtClean="0">
                              <a:latin typeface="Cambria Math" panose="02040503050406030204" pitchFamily="18" charset="0"/>
                              <a:ea typeface="ＭＳ Ｐゴシック" pitchFamily="50" charset="-128"/>
                            </a:rPr>
                            <m:t>𝐿</m:t>
                          </m:r>
                          <m:r>
                            <a:rPr kumimoji="1" lang="hu-HU" altLang="ja-JP" sz="2000" b="0" i="1" dirty="0" smtClean="0">
                              <a:latin typeface="Cambria Math" panose="02040503050406030204" pitchFamily="18" charset="0"/>
                              <a:ea typeface="ＭＳ Ｐゴシック" pitchFamily="50" charset="-128"/>
                            </a:rPr>
                            <m:t>−</m:t>
                          </m:r>
                          <m:r>
                            <a:rPr kumimoji="1" lang="hu-HU" altLang="ja-JP" sz="2000" b="0" i="1" dirty="0" smtClean="0">
                              <a:latin typeface="Cambria Math" panose="02040503050406030204" pitchFamily="18" charset="0"/>
                              <a:ea typeface="ＭＳ Ｐゴシック" pitchFamily="50" charset="-128"/>
                            </a:rPr>
                            <m:t>𝑥</m:t>
                          </m:r>
                        </m:oMath>
                      </m:oMathPara>
                    </a14:m>
                    <a:endParaRPr kumimoji="1" lang="en-US" altLang="ja-JP" sz="2000" b="0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Book Antiqua" pitchFamily="18" charset="0"/>
                      <a:ea typeface="ＭＳ Ｐゴシック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290841" name="Text Box 25">
                    <a:extLst>
                      <a:ext uri="{FF2B5EF4-FFF2-40B4-BE49-F238E27FC236}">
                        <a16:creationId xmlns:a16="http://schemas.microsoft.com/office/drawing/2014/main" id="{536E05CA-5123-EAA7-9E0E-31EDC64319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182" y="3315"/>
                    <a:ext cx="530" cy="25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0842" name="Text Box 26">
                    <a:extLst>
                      <a:ext uri="{FF2B5EF4-FFF2-40B4-BE49-F238E27FC236}">
                        <a16:creationId xmlns:a16="http://schemas.microsoft.com/office/drawing/2014/main" id="{DFB42E9C-02F0-DAE9-E254-7DE2F7A3BF8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62" y="3315"/>
                    <a:ext cx="239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hu-HU" altLang="ja-JP" b="0" i="1" dirty="0" smtClean="0">
                              <a:latin typeface="Cambria Math" panose="02040503050406030204" pitchFamily="18" charset="0"/>
                              <a:ea typeface="ＭＳ Ｐゴシック" pitchFamily="50" charset="-128"/>
                            </a:rPr>
                            <m:t>𝑥</m:t>
                          </m:r>
                        </m:oMath>
                      </m:oMathPara>
                    </a14:m>
                    <a:endParaRPr kumimoji="1" lang="en-US" altLang="ja-JP" sz="2000" b="0" dirty="0">
                      <a:ea typeface="ＭＳ Ｐゴシック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290842" name="Text Box 26">
                    <a:extLst>
                      <a:ext uri="{FF2B5EF4-FFF2-40B4-BE49-F238E27FC236}">
                        <a16:creationId xmlns:a16="http://schemas.microsoft.com/office/drawing/2014/main" id="{CAFBFC73-C1BB-A7BD-31BE-9956DB3B47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162" y="3315"/>
                    <a:ext cx="239" cy="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141" name="Line 41">
              <a:extLst>
                <a:ext uri="{FF2B5EF4-FFF2-40B4-BE49-F238E27FC236}">
                  <a16:creationId xmlns:a16="http://schemas.microsoft.com/office/drawing/2014/main" id="{5C2C0005-36D3-5E2C-8D8F-751F15A05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4" y="3448"/>
              <a:ext cx="0" cy="4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hu-HU"/>
            </a:p>
          </p:txBody>
        </p:sp>
      </p:grpSp>
      <p:sp>
        <p:nvSpPr>
          <p:cNvPr id="290859" name="Rectangle 43">
            <a:extLst>
              <a:ext uri="{FF2B5EF4-FFF2-40B4-BE49-F238E27FC236}">
                <a16:creationId xmlns:a16="http://schemas.microsoft.com/office/drawing/2014/main" id="{B6D71F71-4999-2CE4-D92D-F8164AEF2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07" y="5707487"/>
            <a:ext cx="5902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>
                <a:sym typeface="Symbol" pitchFamily="18" charset="2"/>
              </a:rPr>
              <a:t>PMT</a:t>
            </a:r>
          </a:p>
        </p:txBody>
      </p:sp>
      <p:sp>
        <p:nvSpPr>
          <p:cNvPr id="290860" name="Rectangle 44">
            <a:extLst>
              <a:ext uri="{FF2B5EF4-FFF2-40B4-BE49-F238E27FC236}">
                <a16:creationId xmlns:a16="http://schemas.microsoft.com/office/drawing/2014/main" id="{FE0805F8-3CDF-BBA4-A364-64F55CABB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482" y="5696374"/>
            <a:ext cx="5902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 dirty="0">
                <a:sym typeface="Symbol" pitchFamily="18" charset="2"/>
              </a:rPr>
              <a:t>PMT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41F33B34-0338-7C92-5434-5D9139B30803}"/>
                  </a:ext>
                </a:extLst>
              </p:cNvPr>
              <p:cNvSpPr txBox="1"/>
              <p:nvPr/>
            </p:nvSpPr>
            <p:spPr>
              <a:xfrm>
                <a:off x="1485089" y="5070826"/>
                <a:ext cx="1341457" cy="527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0D8DDBEB-E0DD-992E-DC4A-91FBBF9B0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089" y="5070826"/>
                <a:ext cx="1341457" cy="527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EC36F753-6DE7-6AE0-4E6A-94A08916FF14}"/>
                  </a:ext>
                </a:extLst>
              </p:cNvPr>
              <p:cNvSpPr txBox="1"/>
              <p:nvPr/>
            </p:nvSpPr>
            <p:spPr>
              <a:xfrm>
                <a:off x="6951508" y="5011864"/>
                <a:ext cx="1792350" cy="576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6AC025A3-B96C-C9A8-F66A-E62DCF89E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508" y="5011864"/>
                <a:ext cx="1792350" cy="576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13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69 L 0.28837 -0.0006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0416 2.96296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0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54" grpId="0" animBg="1"/>
      <p:bldP spid="290854" grpId="1" animBg="1"/>
      <p:bldP spid="290844" grpId="0" animBg="1"/>
      <p:bldP spid="29084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DD0888-63DA-06A4-71AE-559070E3C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Lepton and Photon ID: EM </a:t>
            </a:r>
            <a:r>
              <a:rPr lang="hu-HU" dirty="0" err="1"/>
              <a:t>Calorimeters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902F63-CEC9-2D2D-20CA-9C45203D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171515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Energy + momentum → mass</a:t>
            </a:r>
          </a:p>
          <a:p>
            <a:r>
              <a:rPr lang="en-US" dirty="0"/>
              <a:t>Leptons and photons to deposit all their energy in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Lead Scintillator and Lead Glass: light ~ energy</a:t>
            </a:r>
          </a:p>
          <a:p>
            <a:r>
              <a:rPr lang="en-US" dirty="0"/>
              <a:t>Hadron</a:t>
            </a:r>
            <a:r>
              <a:rPr lang="hu-HU" dirty="0"/>
              <a:t> ID </a:t>
            </a:r>
            <a:r>
              <a:rPr lang="hu-HU" dirty="0" err="1"/>
              <a:t>via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of </a:t>
            </a:r>
            <a:r>
              <a:rPr lang="hu-HU" dirty="0" err="1"/>
              <a:t>flight</a:t>
            </a:r>
            <a:r>
              <a:rPr lang="en-US" dirty="0"/>
              <a:t>: additional recalibration needed</a:t>
            </a:r>
            <a:r>
              <a:rPr lang="hu-HU" dirty="0"/>
              <a:t> (</a:t>
            </a:r>
            <a:r>
              <a:rPr lang="hu-HU" dirty="0" err="1"/>
              <a:t>worse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</a:t>
            </a:r>
            <a:r>
              <a:rPr lang="hu-HU" dirty="0" err="1"/>
              <a:t>resol</a:t>
            </a:r>
            <a:r>
              <a:rPr lang="hu-HU" dirty="0"/>
              <a:t>.)</a:t>
            </a:r>
            <a:endParaRPr lang="en-US" dirty="0"/>
          </a:p>
          <a:p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CD8C8D2-A8CE-E6B8-0C26-A83728A1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DD433C4-6451-EEA2-CF7E-5886FFDA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47</a:t>
            </a:fld>
            <a:r>
              <a:rPr lang="hu-HU" sz="1000"/>
              <a:t>/47</a:t>
            </a:r>
            <a:endParaRPr lang="en-US" dirty="0"/>
          </a:p>
        </p:txBody>
      </p:sp>
      <p:grpSp>
        <p:nvGrpSpPr>
          <p:cNvPr id="94213" name="Group 10"/>
          <p:cNvGrpSpPr>
            <a:grpSpLocks/>
          </p:cNvGrpSpPr>
          <p:nvPr/>
        </p:nvGrpSpPr>
        <p:grpSpPr bwMode="auto">
          <a:xfrm>
            <a:off x="5335588" y="2932907"/>
            <a:ext cx="3648075" cy="2971800"/>
            <a:chOff x="3105" y="1467"/>
            <a:chExt cx="2298" cy="1872"/>
          </a:xfrm>
        </p:grpSpPr>
        <p:pic>
          <p:nvPicPr>
            <p:cNvPr id="94257" name="Picture 5" descr="Phenix_200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05" y="1467"/>
              <a:ext cx="2289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58" name="Freeform 8"/>
            <p:cNvSpPr>
              <a:spLocks/>
            </p:cNvSpPr>
            <p:nvPr/>
          </p:nvSpPr>
          <p:spPr bwMode="auto">
            <a:xfrm>
              <a:off x="3318" y="1541"/>
              <a:ext cx="576" cy="1566"/>
            </a:xfrm>
            <a:custGeom>
              <a:avLst/>
              <a:gdLst>
                <a:gd name="T0" fmla="*/ 463 w 576"/>
                <a:gd name="T1" fmla="*/ 0 h 1566"/>
                <a:gd name="T2" fmla="*/ 154 w 576"/>
                <a:gd name="T3" fmla="*/ 317 h 1566"/>
                <a:gd name="T4" fmla="*/ 0 w 576"/>
                <a:gd name="T5" fmla="*/ 714 h 1566"/>
                <a:gd name="T6" fmla="*/ 8 w 576"/>
                <a:gd name="T7" fmla="*/ 1136 h 1566"/>
                <a:gd name="T8" fmla="*/ 170 w 576"/>
                <a:gd name="T9" fmla="*/ 1566 h 1566"/>
                <a:gd name="T10" fmla="*/ 325 w 576"/>
                <a:gd name="T11" fmla="*/ 1453 h 1566"/>
                <a:gd name="T12" fmla="*/ 203 w 576"/>
                <a:gd name="T13" fmla="*/ 1096 h 1566"/>
                <a:gd name="T14" fmla="*/ 195 w 576"/>
                <a:gd name="T15" fmla="*/ 747 h 1566"/>
                <a:gd name="T16" fmla="*/ 316 w 576"/>
                <a:gd name="T17" fmla="*/ 438 h 1566"/>
                <a:gd name="T18" fmla="*/ 576 w 576"/>
                <a:gd name="T19" fmla="*/ 163 h 1566"/>
                <a:gd name="T20" fmla="*/ 463 w 576"/>
                <a:gd name="T21" fmla="*/ 0 h 15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6"/>
                <a:gd name="T34" fmla="*/ 0 h 1566"/>
                <a:gd name="T35" fmla="*/ 576 w 576"/>
                <a:gd name="T36" fmla="*/ 1566 h 15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6" h="1566">
                  <a:moveTo>
                    <a:pt x="463" y="0"/>
                  </a:moveTo>
                  <a:lnTo>
                    <a:pt x="154" y="317"/>
                  </a:lnTo>
                  <a:lnTo>
                    <a:pt x="0" y="714"/>
                  </a:lnTo>
                  <a:lnTo>
                    <a:pt x="8" y="1136"/>
                  </a:lnTo>
                  <a:lnTo>
                    <a:pt x="170" y="1566"/>
                  </a:lnTo>
                  <a:lnTo>
                    <a:pt x="325" y="1453"/>
                  </a:lnTo>
                  <a:lnTo>
                    <a:pt x="203" y="1096"/>
                  </a:lnTo>
                  <a:lnTo>
                    <a:pt x="195" y="747"/>
                  </a:lnTo>
                  <a:lnTo>
                    <a:pt x="316" y="438"/>
                  </a:lnTo>
                  <a:lnTo>
                    <a:pt x="576" y="163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hlink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94259" name="Freeform 9"/>
            <p:cNvSpPr>
              <a:spLocks/>
            </p:cNvSpPr>
            <p:nvPr/>
          </p:nvSpPr>
          <p:spPr bwMode="auto">
            <a:xfrm>
              <a:off x="4778" y="1550"/>
              <a:ext cx="625" cy="1598"/>
            </a:xfrm>
            <a:custGeom>
              <a:avLst/>
              <a:gdLst>
                <a:gd name="T0" fmla="*/ 0 w 625"/>
                <a:gd name="T1" fmla="*/ 146 h 1598"/>
                <a:gd name="T2" fmla="*/ 98 w 625"/>
                <a:gd name="T3" fmla="*/ 0 h 1598"/>
                <a:gd name="T4" fmla="*/ 398 w 625"/>
                <a:gd name="T5" fmla="*/ 308 h 1598"/>
                <a:gd name="T6" fmla="*/ 552 w 625"/>
                <a:gd name="T7" fmla="*/ 705 h 1598"/>
                <a:gd name="T8" fmla="*/ 625 w 625"/>
                <a:gd name="T9" fmla="*/ 705 h 1598"/>
                <a:gd name="T10" fmla="*/ 617 w 625"/>
                <a:gd name="T11" fmla="*/ 1152 h 1598"/>
                <a:gd name="T12" fmla="*/ 430 w 625"/>
                <a:gd name="T13" fmla="*/ 1598 h 1598"/>
                <a:gd name="T14" fmla="*/ 276 w 625"/>
                <a:gd name="T15" fmla="*/ 1476 h 1598"/>
                <a:gd name="T16" fmla="*/ 422 w 625"/>
                <a:gd name="T17" fmla="*/ 1103 h 1598"/>
                <a:gd name="T18" fmla="*/ 422 w 625"/>
                <a:gd name="T19" fmla="*/ 738 h 1598"/>
                <a:gd name="T20" fmla="*/ 357 w 625"/>
                <a:gd name="T21" fmla="*/ 746 h 1598"/>
                <a:gd name="T22" fmla="*/ 260 w 625"/>
                <a:gd name="T23" fmla="*/ 438 h 1598"/>
                <a:gd name="T24" fmla="*/ 0 w 625"/>
                <a:gd name="T25" fmla="*/ 146 h 15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5"/>
                <a:gd name="T40" fmla="*/ 0 h 1598"/>
                <a:gd name="T41" fmla="*/ 625 w 625"/>
                <a:gd name="T42" fmla="*/ 1598 h 15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5" h="1598">
                  <a:moveTo>
                    <a:pt x="0" y="146"/>
                  </a:moveTo>
                  <a:lnTo>
                    <a:pt x="98" y="0"/>
                  </a:lnTo>
                  <a:lnTo>
                    <a:pt x="398" y="308"/>
                  </a:lnTo>
                  <a:lnTo>
                    <a:pt x="552" y="705"/>
                  </a:lnTo>
                  <a:lnTo>
                    <a:pt x="625" y="705"/>
                  </a:lnTo>
                  <a:lnTo>
                    <a:pt x="617" y="1152"/>
                  </a:lnTo>
                  <a:lnTo>
                    <a:pt x="430" y="1598"/>
                  </a:lnTo>
                  <a:lnTo>
                    <a:pt x="276" y="1476"/>
                  </a:lnTo>
                  <a:lnTo>
                    <a:pt x="422" y="1103"/>
                  </a:lnTo>
                  <a:lnTo>
                    <a:pt x="422" y="738"/>
                  </a:lnTo>
                  <a:lnTo>
                    <a:pt x="357" y="746"/>
                  </a:lnTo>
                  <a:lnTo>
                    <a:pt x="260" y="438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chemeClr val="hlink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hu-HU"/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26570A37-379D-167D-D0EB-69E338AA26DF}"/>
              </a:ext>
            </a:extLst>
          </p:cNvPr>
          <p:cNvGrpSpPr/>
          <p:nvPr/>
        </p:nvGrpSpPr>
        <p:grpSpPr>
          <a:xfrm>
            <a:off x="209550" y="2692400"/>
            <a:ext cx="4773613" cy="1919288"/>
            <a:chOff x="209550" y="2692400"/>
            <a:chExt cx="4773613" cy="1919288"/>
          </a:xfrm>
        </p:grpSpPr>
        <p:sp>
          <p:nvSpPr>
            <p:cNvPr id="94240" name="AutoShape 12"/>
            <p:cNvSpPr>
              <a:spLocks noChangeArrowheads="1"/>
            </p:cNvSpPr>
            <p:nvPr/>
          </p:nvSpPr>
          <p:spPr bwMode="auto">
            <a:xfrm>
              <a:off x="1706563" y="3473452"/>
              <a:ext cx="182563" cy="412750"/>
            </a:xfrm>
            <a:prstGeom prst="roundRect">
              <a:avLst>
                <a:gd name="adj" fmla="val 694"/>
              </a:avLst>
            </a:prstGeom>
            <a:solidFill>
              <a:schemeClr val="tx1">
                <a:lumMod val="75000"/>
                <a:lumOff val="25000"/>
              </a:schemeClr>
            </a:solidFill>
            <a:ln w="9398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41" name="AutoShape 13"/>
            <p:cNvSpPr>
              <a:spLocks noChangeArrowheads="1"/>
            </p:cNvSpPr>
            <p:nvPr/>
          </p:nvSpPr>
          <p:spPr bwMode="auto">
            <a:xfrm>
              <a:off x="3702050" y="3473452"/>
              <a:ext cx="728663" cy="412750"/>
            </a:xfrm>
            <a:prstGeom prst="roundRect">
              <a:avLst>
                <a:gd name="adj" fmla="val 171"/>
              </a:avLst>
            </a:prstGeom>
            <a:solidFill>
              <a:srgbClr val="000000">
                <a:alpha val="30196"/>
              </a:srgbClr>
            </a:solidFill>
            <a:ln w="9398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42" name="AutoShape 14"/>
            <p:cNvSpPr>
              <a:spLocks noChangeArrowheads="1"/>
            </p:cNvSpPr>
            <p:nvPr/>
          </p:nvSpPr>
          <p:spPr bwMode="auto">
            <a:xfrm>
              <a:off x="2797175" y="3473452"/>
              <a:ext cx="728663" cy="412750"/>
            </a:xfrm>
            <a:prstGeom prst="roundRect">
              <a:avLst>
                <a:gd name="adj" fmla="val 171"/>
              </a:avLst>
            </a:prstGeom>
            <a:solidFill>
              <a:srgbClr val="000000">
                <a:alpha val="30196"/>
              </a:srgbClr>
            </a:solidFill>
            <a:ln w="9398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43" name="AutoShape 15"/>
            <p:cNvSpPr>
              <a:spLocks noChangeArrowheads="1"/>
            </p:cNvSpPr>
            <p:nvPr/>
          </p:nvSpPr>
          <p:spPr bwMode="auto">
            <a:xfrm>
              <a:off x="1889125" y="3473452"/>
              <a:ext cx="727075" cy="412750"/>
            </a:xfrm>
            <a:prstGeom prst="roundRect">
              <a:avLst>
                <a:gd name="adj" fmla="val 171"/>
              </a:avLst>
            </a:prstGeom>
            <a:solidFill>
              <a:srgbClr val="000000">
                <a:alpha val="30196"/>
              </a:srgbClr>
            </a:solidFill>
            <a:ln w="9398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44" name="AutoShape 16"/>
            <p:cNvSpPr>
              <a:spLocks noChangeArrowheads="1"/>
            </p:cNvSpPr>
            <p:nvPr/>
          </p:nvSpPr>
          <p:spPr bwMode="auto">
            <a:xfrm>
              <a:off x="3521075" y="3473452"/>
              <a:ext cx="180975" cy="412750"/>
            </a:xfrm>
            <a:prstGeom prst="roundRect">
              <a:avLst>
                <a:gd name="adj" fmla="val 694"/>
              </a:avLst>
            </a:prstGeom>
            <a:solidFill>
              <a:schemeClr val="tx1">
                <a:lumMod val="75000"/>
                <a:lumOff val="25000"/>
              </a:schemeClr>
            </a:solidFill>
            <a:ln w="9398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45" name="AutoShape 17"/>
            <p:cNvSpPr>
              <a:spLocks noChangeArrowheads="1"/>
            </p:cNvSpPr>
            <p:nvPr/>
          </p:nvSpPr>
          <p:spPr bwMode="auto">
            <a:xfrm>
              <a:off x="2614613" y="3473452"/>
              <a:ext cx="182563" cy="412750"/>
            </a:xfrm>
            <a:prstGeom prst="roundRect">
              <a:avLst>
                <a:gd name="adj" fmla="val 694"/>
              </a:avLst>
            </a:prstGeom>
            <a:solidFill>
              <a:schemeClr val="tx1">
                <a:lumMod val="75000"/>
                <a:lumOff val="25000"/>
              </a:schemeClr>
            </a:solidFill>
            <a:ln w="9398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46" name="Line 18"/>
            <p:cNvSpPr>
              <a:spLocks noChangeShapeType="1"/>
            </p:cNvSpPr>
            <p:nvPr/>
          </p:nvSpPr>
          <p:spPr bwMode="auto">
            <a:xfrm>
              <a:off x="771525" y="3689352"/>
              <a:ext cx="938213" cy="15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4933" name="Text Box 21"/>
            <p:cNvSpPr txBox="1">
              <a:spLocks noChangeArrowheads="1"/>
            </p:cNvSpPr>
            <p:nvPr/>
          </p:nvSpPr>
          <p:spPr bwMode="auto">
            <a:xfrm>
              <a:off x="677069" y="3932897"/>
              <a:ext cx="2143125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1800" dirty="0"/>
                <a:t>Pb absorber</a:t>
              </a:r>
            </a:p>
            <a:p>
              <a:pPr algn="ctr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hu-HU" sz="1800" b="0" dirty="0" err="1"/>
                <a:t>generates</a:t>
              </a:r>
              <a:r>
                <a:rPr lang="hu-HU" sz="1800" b="0" dirty="0"/>
                <a:t> </a:t>
              </a:r>
              <a:r>
                <a:rPr lang="hu-HU" sz="1800" b="0" dirty="0" err="1"/>
                <a:t>shower</a:t>
              </a:r>
              <a:endParaRPr lang="en-GB" sz="1800" b="0" dirty="0"/>
            </a:p>
          </p:txBody>
        </p:sp>
        <p:sp>
          <p:nvSpPr>
            <p:cNvPr id="294936" name="AutoShape 24"/>
            <p:cNvSpPr>
              <a:spLocks noChangeArrowheads="1"/>
            </p:cNvSpPr>
            <p:nvPr/>
          </p:nvSpPr>
          <p:spPr bwMode="auto">
            <a:xfrm>
              <a:off x="2822575" y="3944939"/>
              <a:ext cx="1851025" cy="649288"/>
            </a:xfrm>
            <a:prstGeom prst="roundRect">
              <a:avLst>
                <a:gd name="adj" fmla="val 32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1800" dirty="0"/>
                <a:t>S</a:t>
              </a:r>
              <a:r>
                <a:rPr lang="hu-HU" sz="1800" dirty="0" err="1"/>
                <a:t>cintillato</a:t>
              </a:r>
              <a:r>
                <a:rPr lang="en-GB" sz="1800" dirty="0"/>
                <a:t>r</a:t>
              </a:r>
              <a:endParaRPr lang="hu-HU" sz="1800" dirty="0"/>
            </a:p>
            <a:p>
              <a:pPr algn="ctr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hu-HU" sz="1800" b="0" dirty="0" err="1"/>
                <a:t>generates</a:t>
              </a:r>
              <a:r>
                <a:rPr lang="hu-HU" sz="1800" b="0" dirty="0"/>
                <a:t> </a:t>
              </a:r>
              <a:r>
                <a:rPr lang="hu-HU" sz="1800" b="0" dirty="0" err="1"/>
                <a:t>light</a:t>
              </a:r>
              <a:endParaRPr lang="en-GB" sz="1800" b="0" dirty="0"/>
            </a:p>
          </p:txBody>
        </p:sp>
        <p:sp>
          <p:nvSpPr>
            <p:cNvPr id="94249" name="Line 28"/>
            <p:cNvSpPr>
              <a:spLocks noChangeShapeType="1"/>
            </p:cNvSpPr>
            <p:nvPr/>
          </p:nvSpPr>
          <p:spPr bwMode="auto">
            <a:xfrm>
              <a:off x="1706563" y="3544889"/>
              <a:ext cx="2730500" cy="1588"/>
            </a:xfrm>
            <a:prstGeom prst="line">
              <a:avLst/>
            </a:prstGeom>
            <a:noFill/>
            <a:ln w="5724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4944" name="AutoShape 32"/>
            <p:cNvSpPr>
              <a:spLocks noChangeArrowheads="1"/>
            </p:cNvSpPr>
            <p:nvPr/>
          </p:nvSpPr>
          <p:spPr bwMode="auto">
            <a:xfrm>
              <a:off x="2427288" y="2757489"/>
              <a:ext cx="1174750" cy="574675"/>
            </a:xfrm>
            <a:prstGeom prst="roundRect">
              <a:avLst>
                <a:gd name="adj" fmla="val 20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hangingPunct="0">
                <a:lnSpc>
                  <a:spcPts val="2425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hu-HU" sz="1800" dirty="0" err="1"/>
                <a:t>Optical</a:t>
              </a:r>
              <a:r>
                <a:rPr lang="hu-HU" sz="1800" dirty="0"/>
                <a:t> </a:t>
              </a:r>
              <a:r>
                <a:rPr lang="hu-HU" sz="1800" dirty="0" err="1"/>
                <a:t>fiber</a:t>
              </a:r>
              <a:endParaRPr lang="en-GB" sz="1800" dirty="0"/>
            </a:p>
            <a:p>
              <a:pPr algn="ctr"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hu-HU" sz="1800" b="0" dirty="0" err="1"/>
                <a:t>collects</a:t>
              </a:r>
              <a:r>
                <a:rPr lang="hu-HU" sz="1800" b="0" dirty="0"/>
                <a:t> </a:t>
              </a:r>
              <a:r>
                <a:rPr lang="hu-HU" sz="1800" b="0" dirty="0" err="1"/>
                <a:t>light</a:t>
              </a:r>
              <a:endParaRPr lang="en-GB" sz="1800" b="0" dirty="0"/>
            </a:p>
          </p:txBody>
        </p:sp>
        <p:sp>
          <p:nvSpPr>
            <p:cNvPr id="94251" name="Line 34"/>
            <p:cNvSpPr>
              <a:spLocks noChangeShapeType="1"/>
            </p:cNvSpPr>
            <p:nvPr/>
          </p:nvSpPr>
          <p:spPr bwMode="auto">
            <a:xfrm>
              <a:off x="3027363" y="3351214"/>
              <a:ext cx="38100" cy="1635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94252" name="Line 35"/>
            <p:cNvSpPr>
              <a:spLocks noChangeShapeType="1"/>
            </p:cNvSpPr>
            <p:nvPr/>
          </p:nvSpPr>
          <p:spPr bwMode="auto">
            <a:xfrm flipH="1" flipV="1">
              <a:off x="3246438" y="3886202"/>
              <a:ext cx="168275" cy="1174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94253" name="Line 36"/>
            <p:cNvSpPr>
              <a:spLocks noChangeShapeType="1"/>
            </p:cNvSpPr>
            <p:nvPr/>
          </p:nvSpPr>
          <p:spPr bwMode="auto">
            <a:xfrm flipV="1">
              <a:off x="1774826" y="3865562"/>
              <a:ext cx="31750" cy="18872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hu-H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949" name="Rectangle 37"/>
                <p:cNvSpPr>
                  <a:spLocks noChangeArrowheads="1"/>
                </p:cNvSpPr>
                <p:nvPr/>
              </p:nvSpPr>
              <p:spPr bwMode="auto">
                <a:xfrm>
                  <a:off x="965200" y="3254377"/>
                  <a:ext cx="37683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sz="1800" b="0" i="1" dirty="0" smtClean="0">
                            <a:solidFill>
                              <a:schemeClr val="hlink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hu-HU" sz="1800" dirty="0">
                    <a:solidFill>
                      <a:schemeClr val="hlink"/>
                    </a:solidFill>
                  </a:endParaRPr>
                </a:p>
              </p:txBody>
            </p:sp>
          </mc:Choice>
          <mc:Fallback xmlns="">
            <p:sp>
              <p:nvSpPr>
                <p:cNvPr id="294949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5200" y="3254377"/>
                  <a:ext cx="37683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255" name="Rectangle 63"/>
            <p:cNvSpPr>
              <a:spLocks noChangeArrowheads="1"/>
            </p:cNvSpPr>
            <p:nvPr/>
          </p:nvSpPr>
          <p:spPr bwMode="auto">
            <a:xfrm>
              <a:off x="4430713" y="3476627"/>
              <a:ext cx="488950" cy="4127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56" name="Rectangle 64"/>
            <p:cNvSpPr>
              <a:spLocks noChangeArrowheads="1"/>
            </p:cNvSpPr>
            <p:nvPr/>
          </p:nvSpPr>
          <p:spPr bwMode="auto">
            <a:xfrm>
              <a:off x="4443413" y="3541714"/>
              <a:ext cx="4667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hu-HU" sz="1600">
                  <a:solidFill>
                    <a:schemeClr val="bg2"/>
                  </a:solidFill>
                </a:rPr>
                <a:t>PMT</a:t>
              </a:r>
            </a:p>
          </p:txBody>
        </p:sp>
        <p:sp>
          <p:nvSpPr>
            <p:cNvPr id="94239" name="Rectangle 87"/>
            <p:cNvSpPr>
              <a:spLocks noChangeArrowheads="1"/>
            </p:cNvSpPr>
            <p:nvPr/>
          </p:nvSpPr>
          <p:spPr bwMode="auto">
            <a:xfrm>
              <a:off x="669925" y="2763975"/>
              <a:ext cx="4313238" cy="18253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16" name="Text Box 92"/>
            <p:cNvSpPr txBox="1">
              <a:spLocks noChangeArrowheads="1"/>
            </p:cNvSpPr>
            <p:nvPr/>
          </p:nvSpPr>
          <p:spPr bwMode="auto">
            <a:xfrm rot="10800000">
              <a:off x="209550" y="2692400"/>
              <a:ext cx="549275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/>
                <a:t>PbSc</a:t>
              </a:r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014E4C42-69A9-F193-F534-B4609FD90D7E}"/>
              </a:ext>
            </a:extLst>
          </p:cNvPr>
          <p:cNvGrpSpPr/>
          <p:nvPr/>
        </p:nvGrpSpPr>
        <p:grpSpPr>
          <a:xfrm>
            <a:off x="202403" y="4686817"/>
            <a:ext cx="4780760" cy="1314452"/>
            <a:chOff x="209547" y="4860743"/>
            <a:chExt cx="4780760" cy="1314452"/>
          </a:xfrm>
        </p:grpSpPr>
        <p:grpSp>
          <p:nvGrpSpPr>
            <p:cNvPr id="94218" name="Group 85"/>
            <p:cNvGrpSpPr>
              <a:grpSpLocks/>
            </p:cNvGrpSpPr>
            <p:nvPr/>
          </p:nvGrpSpPr>
          <p:grpSpPr bwMode="auto">
            <a:xfrm>
              <a:off x="905669" y="4906782"/>
              <a:ext cx="3997325" cy="1268413"/>
              <a:chOff x="418" y="3141"/>
              <a:chExt cx="2518" cy="799"/>
            </a:xfrm>
          </p:grpSpPr>
          <p:sp>
            <p:nvSpPr>
              <p:cNvPr id="294952" name="Rectangle 40"/>
              <p:cNvSpPr>
                <a:spLocks noChangeArrowheads="1"/>
              </p:cNvSpPr>
              <p:nvPr/>
            </p:nvSpPr>
            <p:spPr bwMode="auto">
              <a:xfrm>
                <a:off x="1264" y="3176"/>
                <a:ext cx="1248" cy="396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hu-HU" sz="1800" b="0">
                  <a:ea typeface="ＭＳ Ｐゴシック" pitchFamily="5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4953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9" y="3141"/>
                    <a:ext cx="79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hu-HU" altLang="ja-JP" sz="1600" b="0" i="1" dirty="0" smtClean="0">
                              <a:solidFill>
                                <a:schemeClr val="hlin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kumimoji="1" lang="en-US" altLang="ja-JP" sz="1600" dirty="0">
                      <a:solidFill>
                        <a:schemeClr val="hlink"/>
                      </a:solidFill>
                      <a:ea typeface="ＭＳ Ｐゴシック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294953" name="Text 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39" y="3141"/>
                    <a:ext cx="794" cy="21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786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4222" name="Line 51"/>
              <p:cNvSpPr>
                <a:spLocks noChangeShapeType="1"/>
              </p:cNvSpPr>
              <p:nvPr/>
            </p:nvSpPr>
            <p:spPr bwMode="auto">
              <a:xfrm>
                <a:off x="418" y="3377"/>
                <a:ext cx="167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94223" name="Group 62"/>
              <p:cNvGrpSpPr>
                <a:grpSpLocks/>
              </p:cNvGrpSpPr>
              <p:nvPr/>
            </p:nvGrpSpPr>
            <p:grpSpPr bwMode="auto">
              <a:xfrm>
                <a:off x="1312" y="3228"/>
                <a:ext cx="1123" cy="309"/>
                <a:chOff x="1434" y="3682"/>
                <a:chExt cx="1123" cy="309"/>
              </a:xfrm>
            </p:grpSpPr>
            <p:sp>
              <p:nvSpPr>
                <p:cNvPr id="9422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1434" y="3684"/>
                  <a:ext cx="394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29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598" y="3684"/>
                  <a:ext cx="394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795" y="3684"/>
                  <a:ext cx="394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1" name="Line 45"/>
                <p:cNvSpPr>
                  <a:spLocks noChangeShapeType="1"/>
                </p:cNvSpPr>
                <p:nvPr/>
              </p:nvSpPr>
              <p:spPr bwMode="auto">
                <a:xfrm>
                  <a:off x="1582" y="3836"/>
                  <a:ext cx="394" cy="15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2" name="Line 46"/>
                <p:cNvSpPr>
                  <a:spLocks noChangeShapeType="1"/>
                </p:cNvSpPr>
                <p:nvPr/>
              </p:nvSpPr>
              <p:spPr bwMode="auto">
                <a:xfrm>
                  <a:off x="1790" y="3839"/>
                  <a:ext cx="394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3" name="Line 52"/>
                <p:cNvSpPr>
                  <a:spLocks noChangeShapeType="1"/>
                </p:cNvSpPr>
                <p:nvPr/>
              </p:nvSpPr>
              <p:spPr bwMode="auto">
                <a:xfrm>
                  <a:off x="1442" y="3838"/>
                  <a:ext cx="393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999" y="3682"/>
                  <a:ext cx="394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5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163" y="3682"/>
                  <a:ext cx="394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6" name="Line 59"/>
                <p:cNvSpPr>
                  <a:spLocks noChangeShapeType="1"/>
                </p:cNvSpPr>
                <p:nvPr/>
              </p:nvSpPr>
              <p:spPr bwMode="auto">
                <a:xfrm>
                  <a:off x="2147" y="3834"/>
                  <a:ext cx="394" cy="15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237" name="Line 61"/>
                <p:cNvSpPr>
                  <a:spLocks noChangeShapeType="1"/>
                </p:cNvSpPr>
                <p:nvPr/>
              </p:nvSpPr>
              <p:spPr bwMode="auto">
                <a:xfrm>
                  <a:off x="2007" y="3836"/>
                  <a:ext cx="393" cy="15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94224" name="Rectangle 65"/>
              <p:cNvSpPr>
                <a:spLocks noChangeArrowheads="1"/>
              </p:cNvSpPr>
              <p:nvPr/>
            </p:nvSpPr>
            <p:spPr bwMode="auto">
              <a:xfrm>
                <a:off x="2505" y="3178"/>
                <a:ext cx="308" cy="39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4225" name="Rectangle 66"/>
              <p:cNvSpPr>
                <a:spLocks noChangeArrowheads="1"/>
              </p:cNvSpPr>
              <p:nvPr/>
            </p:nvSpPr>
            <p:spPr bwMode="auto">
              <a:xfrm>
                <a:off x="2513" y="3291"/>
                <a:ext cx="29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hu-HU" sz="1600">
                    <a:solidFill>
                      <a:schemeClr val="bg2"/>
                    </a:solidFill>
                  </a:rPr>
                  <a:t>PMT</a:t>
                </a:r>
              </a:p>
            </p:txBody>
          </p:sp>
          <p:sp>
            <p:nvSpPr>
              <p:cNvPr id="294979" name="Rectangle 67"/>
              <p:cNvSpPr>
                <a:spLocks noChangeArrowheads="1"/>
              </p:cNvSpPr>
              <p:nvPr/>
            </p:nvSpPr>
            <p:spPr bwMode="auto">
              <a:xfrm>
                <a:off x="1426" y="3572"/>
                <a:ext cx="1510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GB" sz="2000" dirty="0"/>
                  <a:t>S</a:t>
                </a:r>
                <a:r>
                  <a:rPr lang="hu-HU" sz="2000" dirty="0" err="1"/>
                  <a:t>cintillato</a:t>
                </a:r>
                <a:r>
                  <a:rPr lang="en-GB" sz="2000" dirty="0"/>
                  <a:t>r</a:t>
                </a:r>
                <a:endParaRPr lang="hu-HU" sz="2000" dirty="0"/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hu-HU" sz="2000" b="0" dirty="0" err="1"/>
                  <a:t>generates</a:t>
                </a:r>
                <a:r>
                  <a:rPr lang="hu-HU" sz="2000" b="0" dirty="0"/>
                  <a:t> </a:t>
                </a:r>
                <a:r>
                  <a:rPr lang="en-US" sz="2000" b="0" dirty="0">
                    <a:cs typeface="Times New Roman" pitchFamily="18" charset="0"/>
                  </a:rPr>
                  <a:t>Č</a:t>
                </a:r>
                <a:r>
                  <a:rPr lang="hu-HU" sz="2000" b="0" dirty="0">
                    <a:cs typeface="Times New Roman" pitchFamily="18" charset="0"/>
                  </a:rPr>
                  <a:t>-</a:t>
                </a:r>
                <a:r>
                  <a:rPr lang="hu-HU" sz="2000" b="0" dirty="0" err="1">
                    <a:cs typeface="Times New Roman" pitchFamily="18" charset="0"/>
                  </a:rPr>
                  <a:t>rad</a:t>
                </a:r>
                <a:endParaRPr lang="en-US" sz="2000" b="0" dirty="0">
                  <a:cs typeface="Times New Roman" pitchFamily="18" charset="0"/>
                </a:endParaRPr>
              </a:p>
            </p:txBody>
          </p:sp>
          <p:sp>
            <p:nvSpPr>
              <p:cNvPr id="94227" name="Line 84"/>
              <p:cNvSpPr>
                <a:spLocks noChangeShapeType="1"/>
              </p:cNvSpPr>
              <p:nvPr/>
            </p:nvSpPr>
            <p:spPr bwMode="auto">
              <a:xfrm flipH="1" flipV="1">
                <a:off x="1609" y="3583"/>
                <a:ext cx="170" cy="14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hu-HU"/>
              </a:p>
            </p:txBody>
          </p:sp>
        </p:grpSp>
        <p:sp>
          <p:nvSpPr>
            <p:cNvPr id="94219" name="Rectangle 88"/>
            <p:cNvSpPr>
              <a:spLocks noChangeArrowheads="1"/>
            </p:cNvSpPr>
            <p:nvPr/>
          </p:nvSpPr>
          <p:spPr bwMode="auto">
            <a:xfrm>
              <a:off x="677069" y="4860745"/>
              <a:ext cx="4313238" cy="12857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217" name="Text Box 93"/>
            <p:cNvSpPr txBox="1">
              <a:spLocks noChangeArrowheads="1"/>
            </p:cNvSpPr>
            <p:nvPr/>
          </p:nvSpPr>
          <p:spPr bwMode="auto">
            <a:xfrm rot="10800000">
              <a:off x="209547" y="4860743"/>
              <a:ext cx="549275" cy="12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dirty="0" err="1"/>
                <a:t>PbGl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692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A441B3-1165-A188-2C71-3624B224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47" y="588856"/>
            <a:ext cx="8330072" cy="498031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further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: </a:t>
            </a:r>
            <a:r>
              <a:rPr lang="hu-HU" dirty="0" err="1"/>
              <a:t>Silicon</a:t>
            </a:r>
            <a:r>
              <a:rPr lang="hu-HU" dirty="0"/>
              <a:t> </a:t>
            </a:r>
            <a:r>
              <a:rPr lang="hu-HU" dirty="0" err="1"/>
              <a:t>detectors</a:t>
            </a:r>
            <a:r>
              <a:rPr lang="hu-HU" dirty="0"/>
              <a:t> @ CMS</a:t>
            </a:r>
            <a:endParaRPr lang="en-US" dirty="0"/>
          </a:p>
        </p:txBody>
      </p:sp>
      <p:pic>
        <p:nvPicPr>
          <p:cNvPr id="9" name="Tartalom helye 8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3F9A214C-C4AE-DCF6-DCC8-36C6448EB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"/>
          <a:stretch/>
        </p:blipFill>
        <p:spPr>
          <a:xfrm>
            <a:off x="1301821" y="1140339"/>
            <a:ext cx="7213217" cy="4951863"/>
          </a:xfr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10E7654-B01F-5A40-B2A5-E19FDAB6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CBEA72F-121E-3794-CA84-65C3F08F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48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17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C4B331-C063-B202-FED8-24AEDC34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Time projection </a:t>
            </a:r>
            <a:r>
              <a:rPr lang="hu-HU" dirty="0" err="1"/>
              <a:t>chamber</a:t>
            </a:r>
            <a:r>
              <a:rPr lang="hu-HU" dirty="0"/>
              <a:t> @ STAR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4D0A2FF-5474-5BB6-B84C-5182E44B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D808D8B-23A7-6BB6-6ED4-C958EE08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49</a:t>
            </a:fld>
            <a:r>
              <a:rPr lang="hu-HU" sz="1000"/>
              <a:t>/47</a:t>
            </a:r>
            <a:endParaRPr lang="en-US" dirty="0"/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068FE2ED-6AF2-32F3-CABB-2225B6A0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4925723"/>
          </a:xfrm>
        </p:spPr>
        <p:txBody>
          <a:bodyPr/>
          <a:lstStyle/>
          <a:p>
            <a:r>
              <a:rPr lang="hu-HU" dirty="0" err="1"/>
              <a:t>Heart</a:t>
            </a:r>
            <a:r>
              <a:rPr lang="hu-HU" dirty="0"/>
              <a:t> of STAR: a </a:t>
            </a:r>
            <a:r>
              <a:rPr lang="hu-HU" dirty="0" err="1"/>
              <a:t>large</a:t>
            </a:r>
            <a:r>
              <a:rPr lang="hu-HU" dirty="0"/>
              <a:t> Time Projection </a:t>
            </a:r>
            <a:r>
              <a:rPr lang="hu-HU" dirty="0" err="1"/>
              <a:t>Chamber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tracking</a:t>
            </a:r>
            <a:r>
              <a:rPr lang="hu-HU" dirty="0"/>
              <a:t> and ID</a:t>
            </a:r>
            <a:endParaRPr lang="en-US" dirty="0"/>
          </a:p>
        </p:txBody>
      </p:sp>
      <p:pic>
        <p:nvPicPr>
          <p:cNvPr id="10" name="Tartalom helye 6">
            <a:extLst>
              <a:ext uri="{FF2B5EF4-FFF2-40B4-BE49-F238E27FC236}">
                <a16:creationId xmlns:a16="http://schemas.microsoft.com/office/drawing/2014/main" id="{66221378-1F64-B651-4B9F-2669B5F5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54646"/>
            <a:ext cx="9144000" cy="44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2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Cyclotrons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Circular</a:t>
            </a:r>
            <a:r>
              <a:rPr lang="hu-HU" dirty="0"/>
              <a:t> design, </a:t>
            </a:r>
            <a:r>
              <a:rPr lang="hu-HU" dirty="0" err="1"/>
              <a:t>larger</a:t>
            </a:r>
            <a:r>
              <a:rPr lang="hu-HU" dirty="0"/>
              <a:t> </a:t>
            </a:r>
            <a:r>
              <a:rPr lang="hu-HU" dirty="0" err="1"/>
              <a:t>acceleration</a:t>
            </a:r>
            <a:r>
              <a:rPr lang="hu-HU" dirty="0"/>
              <a:t> </a:t>
            </a:r>
            <a:r>
              <a:rPr lang="hu-HU" dirty="0" err="1"/>
              <a:t>possible</a:t>
            </a:r>
            <a:endParaRPr lang="hu-HU" dirty="0"/>
          </a:p>
          <a:p>
            <a:r>
              <a:rPr lang="hu-HU" dirty="0" err="1"/>
              <a:t>Spiral</a:t>
            </a:r>
            <a:r>
              <a:rPr lang="hu-HU" dirty="0"/>
              <a:t>: </a:t>
            </a:r>
            <a:r>
              <a:rPr lang="hu-HU" dirty="0" err="1"/>
              <a:t>increasing</a:t>
            </a:r>
            <a:r>
              <a:rPr lang="hu-HU" dirty="0"/>
              <a:t> </a:t>
            </a:r>
            <a:r>
              <a:rPr lang="hu-HU" dirty="0" err="1"/>
              <a:t>radius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increases</a:t>
            </a:r>
            <a:endParaRPr lang="hu-HU" dirty="0"/>
          </a:p>
          <a:p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exiting</a:t>
            </a:r>
            <a:r>
              <a:rPr lang="hu-HU" dirty="0"/>
              <a:t> </a:t>
            </a:r>
            <a:r>
              <a:rPr lang="hu-HU" dirty="0" err="1"/>
              <a:t>towards</a:t>
            </a:r>
            <a:r>
              <a:rPr lang="hu-HU" dirty="0"/>
              <a:t> </a:t>
            </a:r>
            <a:r>
              <a:rPr lang="hu-HU" dirty="0" err="1"/>
              <a:t>target</a:t>
            </a:r>
            <a:endParaRPr lang="en-US" dirty="0"/>
          </a:p>
        </p:txBody>
      </p:sp>
      <p:pic>
        <p:nvPicPr>
          <p:cNvPr id="7" name="acc-cyclotron-schem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712" y="2921406"/>
            <a:ext cx="4015595" cy="3049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word-image-22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1308" y="2766376"/>
            <a:ext cx="4922306" cy="304438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13A1E00C-9F8C-9A81-C121-7A6E0FAA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CBC94D29-6C07-7BE9-6210-A55DEEAC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34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50D812-1AEA-7F14-8225-C83A7041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fixed-</a:t>
            </a:r>
            <a:r>
              <a:rPr lang="hu-HU" dirty="0" err="1"/>
              <a:t>target</a:t>
            </a:r>
            <a:r>
              <a:rPr lang="hu-HU" dirty="0"/>
              <a:t> </a:t>
            </a:r>
            <a:r>
              <a:rPr lang="hu-HU" dirty="0" err="1"/>
              <a:t>detector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: NA61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20E740-BA44-84B6-B0FB-16E15F992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4925723"/>
          </a:xfrm>
        </p:spPr>
        <p:txBody>
          <a:bodyPr/>
          <a:lstStyle/>
          <a:p>
            <a:r>
              <a:rPr lang="hu-HU" dirty="0" err="1"/>
              <a:t>TPCs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tracking</a:t>
            </a:r>
            <a:r>
              <a:rPr lang="hu-HU" dirty="0"/>
              <a:t> and PID, TOF </a:t>
            </a:r>
            <a:r>
              <a:rPr lang="hu-HU" dirty="0" err="1"/>
              <a:t>for</a:t>
            </a:r>
            <a:r>
              <a:rPr lang="hu-HU" dirty="0"/>
              <a:t> more </a:t>
            </a:r>
            <a:r>
              <a:rPr lang="hu-HU" dirty="0" err="1"/>
              <a:t>precise</a:t>
            </a:r>
            <a:r>
              <a:rPr lang="hu-HU" dirty="0"/>
              <a:t> PID, PSD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centrality</a:t>
            </a:r>
            <a:r>
              <a:rPr lang="hu-HU" dirty="0"/>
              <a:t>	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44BF314-CE33-3804-ABB8-6E69B203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D42596-FDE0-C849-B081-6700C2FA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50</a:t>
            </a:fld>
            <a:r>
              <a:rPr lang="hu-HU" sz="1000"/>
              <a:t>/47</a:t>
            </a:r>
            <a:endParaRPr lang="en-US" dirty="0"/>
          </a:p>
        </p:txBody>
      </p:sp>
      <p:pic>
        <p:nvPicPr>
          <p:cNvPr id="9" name="Kép 8" descr="A képen diagram, Tervrajz, Műszaki rajz, térkép látható&#10;&#10;Automatikusan generált leírás">
            <a:extLst>
              <a:ext uri="{FF2B5EF4-FFF2-40B4-BE49-F238E27FC236}">
                <a16:creationId xmlns:a16="http://schemas.microsoft.com/office/drawing/2014/main" id="{213B1D69-3DBE-B8C3-9214-76164B89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51" y="1519872"/>
            <a:ext cx="9203366" cy="463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6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900" dirty="0" err="1"/>
              <a:t>What</a:t>
            </a:r>
            <a:r>
              <a:rPr lang="hu-HU" sz="2900" dirty="0"/>
              <a:t> </a:t>
            </a:r>
            <a:r>
              <a:rPr lang="hu-HU" sz="2900" dirty="0" err="1"/>
              <a:t>do</a:t>
            </a:r>
            <a:r>
              <a:rPr lang="hu-HU" sz="2900" dirty="0"/>
              <a:t> </a:t>
            </a:r>
            <a:r>
              <a:rPr lang="hu-HU" sz="2900" dirty="0" err="1"/>
              <a:t>we</a:t>
            </a:r>
            <a:r>
              <a:rPr lang="hu-HU" sz="2900" dirty="0"/>
              <a:t> </a:t>
            </a:r>
            <a:r>
              <a:rPr lang="hu-HU" sz="2900" dirty="0" err="1"/>
              <a:t>extract</a:t>
            </a:r>
            <a:r>
              <a:rPr lang="hu-HU" sz="2900" dirty="0"/>
              <a:t> </a:t>
            </a:r>
            <a:r>
              <a:rPr lang="hu-HU" sz="2900" dirty="0" err="1"/>
              <a:t>from</a:t>
            </a:r>
            <a:r>
              <a:rPr lang="hu-HU" sz="2900" dirty="0"/>
              <a:t> </a:t>
            </a:r>
            <a:r>
              <a:rPr lang="hu-HU" sz="2900" dirty="0" err="1"/>
              <a:t>the</a:t>
            </a:r>
            <a:r>
              <a:rPr lang="hu-HU" sz="2900" dirty="0"/>
              <a:t> </a:t>
            </a:r>
            <a:r>
              <a:rPr lang="hu-HU" sz="2900" dirty="0" err="1"/>
              <a:t>data</a:t>
            </a:r>
            <a:r>
              <a:rPr lang="hu-HU" sz="2900" dirty="0"/>
              <a:t>?</a:t>
            </a:r>
            <a:endParaRPr lang="en-US" sz="2900" dirty="0"/>
          </a:p>
        </p:txBody>
      </p:sp>
      <p:sp>
        <p:nvSpPr>
          <p:cNvPr id="352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p</a:t>
            </a:r>
            <a:r>
              <a:rPr lang="hu-HU" baseline="-25000" dirty="0" err="1"/>
              <a:t>x</a:t>
            </a:r>
            <a:r>
              <a:rPr lang="hu-HU" dirty="0"/>
              <a:t>, </a:t>
            </a:r>
            <a:r>
              <a:rPr lang="hu-HU" dirty="0" err="1"/>
              <a:t>p</a:t>
            </a:r>
            <a:r>
              <a:rPr lang="hu-HU" baseline="-25000" dirty="0" err="1"/>
              <a:t>y</a:t>
            </a:r>
            <a:r>
              <a:rPr lang="hu-HU" dirty="0"/>
              <a:t>, </a:t>
            </a:r>
            <a:r>
              <a:rPr lang="hu-HU" dirty="0" err="1"/>
              <a:t>p</a:t>
            </a:r>
            <a:r>
              <a:rPr lang="hu-HU" baseline="-25000" dirty="0" err="1"/>
              <a:t>z</a:t>
            </a:r>
            <a:r>
              <a:rPr lang="hu-HU" dirty="0"/>
              <a:t> → </a:t>
            </a:r>
            <a:r>
              <a:rPr lang="hu-HU" dirty="0">
                <a:latin typeface="Symbol" pitchFamily="18" charset="2"/>
              </a:rPr>
              <a:t>h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y, </a:t>
            </a:r>
            <a:r>
              <a:rPr lang="hu-HU" dirty="0">
                <a:latin typeface="Symbol" pitchFamily="18" charset="2"/>
              </a:rPr>
              <a:t>j</a:t>
            </a:r>
            <a:r>
              <a:rPr lang="hu-HU" dirty="0"/>
              <a:t>, </a:t>
            </a:r>
            <a:r>
              <a:rPr lang="hu-HU" dirty="0" err="1"/>
              <a:t>p</a:t>
            </a:r>
            <a:r>
              <a:rPr lang="hu-HU" baseline="-25000" dirty="0" err="1"/>
              <a:t>t</a:t>
            </a:r>
            <a:r>
              <a:rPr lang="hu-HU" baseline="-25000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m</a:t>
            </a:r>
            <a:r>
              <a:rPr lang="hu-HU" baseline="-25000" dirty="0" err="1"/>
              <a:t>t</a:t>
            </a:r>
            <a:endParaRPr lang="hu-HU" baseline="-25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Transverse</a:t>
            </a:r>
            <a:r>
              <a:rPr lang="hu-HU" dirty="0"/>
              <a:t> </a:t>
            </a:r>
            <a:r>
              <a:rPr lang="hu-HU" dirty="0" err="1"/>
              <a:t>mom</a:t>
            </a:r>
            <a:r>
              <a:rPr lang="hu-HU" dirty="0"/>
              <a:t>. </a:t>
            </a:r>
            <a:r>
              <a:rPr lang="hu-HU" dirty="0" err="1"/>
              <a:t>spectrum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particle</a:t>
            </a:r>
            <a:endParaRPr lang="hu-HU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Rapidity</a:t>
            </a:r>
            <a:r>
              <a:rPr lang="hu-HU" dirty="0"/>
              <a:t> </a:t>
            </a:r>
            <a:r>
              <a:rPr lang="hu-HU" dirty="0" err="1"/>
              <a:t>distributions</a:t>
            </a:r>
            <a:endParaRPr lang="hu-HU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Angular</a:t>
            </a:r>
            <a:r>
              <a:rPr lang="hu-HU" dirty="0"/>
              <a:t> </a:t>
            </a:r>
            <a:r>
              <a:rPr lang="hu-HU" dirty="0" err="1"/>
              <a:t>distributions</a:t>
            </a:r>
            <a:endParaRPr lang="hu-HU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dirty="0" err="1"/>
              <a:t>Elliptic</a:t>
            </a:r>
            <a:r>
              <a:rPr lang="hu-HU" dirty="0"/>
              <a:t> flow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kinds</a:t>
            </a:r>
            <a:r>
              <a:rPr lang="hu-HU" dirty="0"/>
              <a:t> of ratios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Pair-correlations</a:t>
            </a:r>
            <a:endParaRPr lang="hu-HU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dirty="0"/>
              <a:t>Momentum, </a:t>
            </a:r>
            <a:r>
              <a:rPr lang="hu-HU" dirty="0" err="1"/>
              <a:t>angle</a:t>
            </a:r>
            <a:r>
              <a:rPr lang="hu-HU" dirty="0"/>
              <a:t>, </a:t>
            </a:r>
            <a:r>
              <a:rPr lang="hu-HU" dirty="0" err="1"/>
              <a:t>etc</a:t>
            </a:r>
            <a:endParaRPr lang="hu-HU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Fluctuations</a:t>
            </a:r>
            <a:endParaRPr lang="hu-HU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 err="1"/>
              <a:t>Whatever</a:t>
            </a:r>
            <a:r>
              <a:rPr lang="hu-HU" dirty="0"/>
              <a:t> </a:t>
            </a:r>
            <a:r>
              <a:rPr lang="hu-HU" dirty="0" err="1"/>
              <a:t>tells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 </a:t>
            </a:r>
            <a:r>
              <a:rPr lang="hu-HU" dirty="0" err="1"/>
              <a:t>something</a:t>
            </a:r>
            <a:r>
              <a:rPr lang="hu-HU" dirty="0"/>
              <a:t>…</a:t>
            </a:r>
            <a:endParaRPr lang="en-US" dirty="0"/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4F1D0417-7C86-DD74-9FC7-E26B3EB1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29582475-4ADF-9BB0-8043-179539C0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51</a:t>
            </a:fld>
            <a:r>
              <a:rPr lang="hu-HU" sz="1000"/>
              <a:t>/47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BACKUP</a:t>
            </a:r>
            <a:endParaRPr lang="en-US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E73C624-0559-D9C6-4259-98B06CD3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  <a:endParaRPr lang="en-US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1D5FD8-A720-DAD1-30ED-7C5B692C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170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Synchrontrons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47351"/>
            <a:ext cx="4477109" cy="4773887"/>
          </a:xfrm>
        </p:spPr>
        <p:txBody>
          <a:bodyPr/>
          <a:lstStyle/>
          <a:p>
            <a:r>
              <a:rPr lang="hu-HU" dirty="0"/>
              <a:t>Basic </a:t>
            </a:r>
            <a:r>
              <a:rPr lang="hu-HU" dirty="0" err="1"/>
              <a:t>principle</a:t>
            </a:r>
            <a:r>
              <a:rPr lang="hu-HU" dirty="0"/>
              <a:t>: </a:t>
            </a:r>
            <a:r>
              <a:rPr lang="hu-HU" dirty="0" err="1"/>
              <a:t>maintain</a:t>
            </a:r>
            <a:r>
              <a:rPr lang="hu-HU" dirty="0"/>
              <a:t> constant </a:t>
            </a:r>
            <a:r>
              <a:rPr lang="hu-HU" dirty="0" err="1"/>
              <a:t>radius</a:t>
            </a:r>
            <a:endParaRPr lang="hu-HU" dirty="0"/>
          </a:p>
          <a:p>
            <a:r>
              <a:rPr lang="hu-HU" dirty="0"/>
              <a:t>S</a:t>
            </a:r>
            <a:r>
              <a:rPr lang="en-US" dirty="0" err="1"/>
              <a:t>ynchroniz</a:t>
            </a:r>
            <a:r>
              <a:rPr lang="hu-HU" dirty="0"/>
              <a:t>e</a:t>
            </a:r>
            <a:r>
              <a:rPr lang="en-US" dirty="0"/>
              <a:t> magnetic field </a:t>
            </a:r>
            <a:r>
              <a:rPr lang="hu-HU" dirty="0" err="1"/>
              <a:t>to</a:t>
            </a:r>
            <a:br>
              <a:rPr lang="hu-HU" dirty="0"/>
            </a:br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en-US" dirty="0"/>
              <a:t> </a:t>
            </a:r>
            <a:endParaRPr lang="hu-HU" dirty="0"/>
          </a:p>
          <a:p>
            <a:r>
              <a:rPr lang="hu-HU" dirty="0" err="1"/>
              <a:t>Three</a:t>
            </a:r>
            <a:r>
              <a:rPr lang="hu-HU" dirty="0"/>
              <a:t> </a:t>
            </a:r>
            <a:r>
              <a:rPr lang="hu-HU" dirty="0" err="1"/>
              <a:t>tasks</a:t>
            </a:r>
            <a:r>
              <a:rPr lang="hu-HU" dirty="0"/>
              <a:t>:</a:t>
            </a:r>
          </a:p>
          <a:p>
            <a:pPr lvl="1"/>
            <a:r>
              <a:rPr lang="en-US" dirty="0"/>
              <a:t>Accelerating</a:t>
            </a:r>
            <a:endParaRPr lang="hu-HU" dirty="0"/>
          </a:p>
          <a:p>
            <a:pPr lvl="1"/>
            <a:r>
              <a:rPr lang="hu-HU" dirty="0" err="1"/>
              <a:t>Bending</a:t>
            </a:r>
            <a:endParaRPr lang="hu-HU" dirty="0"/>
          </a:p>
          <a:p>
            <a:pPr lvl="1"/>
            <a:r>
              <a:rPr lang="hu-HU" dirty="0" err="1"/>
              <a:t>Focusing</a:t>
            </a:r>
            <a:endParaRPr lang="en-US" dirty="0"/>
          </a:p>
          <a:p>
            <a:endParaRPr lang="en-US" dirty="0"/>
          </a:p>
        </p:txBody>
      </p:sp>
      <p:pic>
        <p:nvPicPr>
          <p:cNvPr id="7" name="ring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5106" y="1238723"/>
            <a:ext cx="4917926" cy="47738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4640A1A-0FAD-1CD0-012C-6D742B79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3D2645C-AFF6-DF5E-B732-C29A3567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6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Relativistic kinematics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Lorentz-multiplication of four-vectors: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:pPr lvl="1"/>
                <a:r>
                  <a:rPr lang="en-US" dirty="0"/>
                  <a:t>Metric tensor: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diag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(1,−1,−1,−1)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Space-time four-vectors: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Length: proper-time, Lorentz-scalar,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Momentum four-vector: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Velocity: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dirty="0"/>
                  <a:t>; Rest energy: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; Lorentz-factor: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Full energy: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(let us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from here)</a:t>
                </a:r>
              </a:p>
              <a:p>
                <a:r>
                  <a:rPr lang="en-US" dirty="0"/>
                  <a:t>Lorentz-boost: multiplication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in the direction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similarly for space-time</a:t>
                </a:r>
              </a:p>
              <a:p>
                <a:r>
                  <a:rPr lang="en-US" dirty="0"/>
                  <a:t>Scalar: invariant under Lorentz-boost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yes;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 no)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Élőláb helye 6">
            <a:extLst>
              <a:ext uri="{FF2B5EF4-FFF2-40B4-BE49-F238E27FC236}">
                <a16:creationId xmlns:a16="http://schemas.microsoft.com/office/drawing/2014/main" id="{6C713550-2964-E84E-528E-5B46F821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5EF84B9A-F05F-83EE-70D3-D1986717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62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Kinetic</a:t>
            </a:r>
            <a:r>
              <a:rPr lang="hu-HU" dirty="0"/>
              <a:t> </a:t>
            </a:r>
            <a:r>
              <a:rPr lang="hu-HU" dirty="0" err="1"/>
              <a:t>energy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Classical: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hu-HU" dirty="0"/>
                  <a:t>; </a:t>
                </a:r>
                <a:r>
                  <a:rPr lang="hu-HU" dirty="0" err="1"/>
                  <a:t>relativistic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hu-H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dirty="0"/>
              </a:p>
              <a:p>
                <a:r>
                  <a:rPr lang="hu-HU" dirty="0"/>
                  <a:t>Series </a:t>
                </a:r>
                <a:r>
                  <a:rPr lang="hu-HU" dirty="0" err="1"/>
                  <a:t>expansion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28</m:t>
                        </m:r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hu-HU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04" y="2819135"/>
            <a:ext cx="3034627" cy="301453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9" y="2819135"/>
            <a:ext cx="3886000" cy="3080272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B9E0202-6F9C-DC1D-53A7-4C217CCA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FE884035-4D2A-E271-001A-2C09ABA6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8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6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accelerators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Fwd acceleration: electric field</a:t>
                </a:r>
                <a:r>
                  <a:rPr lang="hu-HU" dirty="0"/>
                  <a:t>, </a:t>
                </a:r>
                <a14:m>
                  <m:oMath xmlns:m="http://schemas.openxmlformats.org/officeDocument/2006/math">
                    <m:r>
                      <a:rPr lang="hu-HU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en-US" b="1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Circular orbit: magnetic field</a:t>
                </a:r>
                <a:r>
                  <a:rPr lang="hu-HU" dirty="0"/>
                  <a:t>, </a:t>
                </a:r>
                <a14:m>
                  <m:oMath xmlns:m="http://schemas.openxmlformats.org/officeDocument/2006/math">
                    <m:r>
                      <a:rPr lang="hu-HU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b="1" dirty="0"/>
              </a:p>
              <a:p>
                <a:pPr lvl="1">
                  <a:lnSpc>
                    <a:spcPct val="100000"/>
                  </a:lnSpc>
                </a:pPr>
                <a:r>
                  <a:rPr lang="hu-HU" dirty="0" err="1"/>
                  <a:t>Radius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𝑞𝑅𝐵</m:t>
                    </m:r>
                  </m:oMath>
                </a14:m>
                <a:r>
                  <a:rPr lang="hu-HU" dirty="0"/>
                  <a:t>; 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𝑞𝐵</m:t>
                    </m:r>
                  </m:oMath>
                </a14:m>
                <a:endParaRPr lang="hu-HU" dirty="0"/>
              </a:p>
              <a:p>
                <a:pPr lvl="1">
                  <a:lnSpc>
                    <a:spcPct val="100000"/>
                  </a:lnSpc>
                </a:pPr>
                <a:r>
                  <a:rPr lang="hu-HU" dirty="0"/>
                  <a:t>1 </a:t>
                </a:r>
                <a:r>
                  <a:rPr lang="hu-HU" dirty="0" err="1"/>
                  <a:t>eT</a:t>
                </a:r>
                <a:r>
                  <a:rPr lang="hu-HU" dirty="0"/>
                  <a:t> = 0.3 (GeV/c)/m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hu-HU" dirty="0"/>
                  <a:t> 1 T </a:t>
                </a:r>
                <a:r>
                  <a:rPr lang="hu-HU" dirty="0" err="1"/>
                  <a:t>field</a:t>
                </a:r>
                <a:r>
                  <a:rPr lang="hu-HU" dirty="0"/>
                  <a:t>, 0.3 GeV/c </a:t>
                </a:r>
                <a:r>
                  <a:rPr lang="hu-HU" dirty="0" err="1"/>
                  <a:t>particle</a:t>
                </a:r>
                <a:r>
                  <a:rPr lang="hu-HU" dirty="0"/>
                  <a:t>, 1 m </a:t>
                </a:r>
                <a:r>
                  <a:rPr lang="hu-HU" dirty="0" err="1"/>
                  <a:t>radius</a:t>
                </a:r>
                <a:endParaRPr lang="hu-HU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Cyclotron: acceleration between semicircles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Synchrotron: fixed orbit</a:t>
                </a:r>
              </a:p>
            </p:txBody>
          </p:sp>
        </mc:Choice>
        <mc:Fallback xmlns="">
          <p:sp>
            <p:nvSpPr>
              <p:cNvPr id="8" name="Tartalom hely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Csoportba foglalás 8"/>
          <p:cNvGrpSpPr/>
          <p:nvPr/>
        </p:nvGrpSpPr>
        <p:grpSpPr>
          <a:xfrm>
            <a:off x="6967254" y="1202895"/>
            <a:ext cx="2116360" cy="1652102"/>
            <a:chOff x="6612245" y="1417123"/>
            <a:chExt cx="2116360" cy="1652102"/>
          </a:xfrm>
        </p:grpSpPr>
        <p:sp>
          <p:nvSpPr>
            <p:cNvPr id="10" name="Szabadkézi sokszög 9"/>
            <p:cNvSpPr/>
            <p:nvPr/>
          </p:nvSpPr>
          <p:spPr>
            <a:xfrm>
              <a:off x="6612245" y="1996518"/>
              <a:ext cx="2060768" cy="856418"/>
            </a:xfrm>
            <a:custGeom>
              <a:avLst/>
              <a:gdLst>
                <a:gd name="connsiteX0" fmla="*/ 0 w 4480560"/>
                <a:gd name="connsiteY0" fmla="*/ 1932526 h 1932526"/>
                <a:gd name="connsiteX1" fmla="*/ 502920 w 4480560"/>
                <a:gd name="connsiteY1" fmla="*/ 1201006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  <a:gd name="connsiteX0" fmla="*/ 0 w 4480560"/>
                <a:gd name="connsiteY0" fmla="*/ 1932526 h 1932526"/>
                <a:gd name="connsiteX1" fmla="*/ 552623 w 4480560"/>
                <a:gd name="connsiteY1" fmla="*/ 1201007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0560" h="1932526">
                  <a:moveTo>
                    <a:pt x="0" y="1932526"/>
                  </a:moveTo>
                  <a:cubicBezTo>
                    <a:pt x="144780" y="1681066"/>
                    <a:pt x="339263" y="1429607"/>
                    <a:pt x="552623" y="1201007"/>
                  </a:cubicBezTo>
                  <a:cubicBezTo>
                    <a:pt x="765983" y="972407"/>
                    <a:pt x="1038889" y="730471"/>
                    <a:pt x="1280160" y="560926"/>
                  </a:cubicBezTo>
                  <a:cubicBezTo>
                    <a:pt x="1521431" y="391381"/>
                    <a:pt x="1727835" y="275176"/>
                    <a:pt x="2000250" y="183736"/>
                  </a:cubicBezTo>
                  <a:cubicBezTo>
                    <a:pt x="2272665" y="92296"/>
                    <a:pt x="2604135" y="37051"/>
                    <a:pt x="2914650" y="12286"/>
                  </a:cubicBezTo>
                  <a:cubicBezTo>
                    <a:pt x="3225165" y="-12479"/>
                    <a:pt x="3602355" y="2761"/>
                    <a:pt x="3863340" y="35146"/>
                  </a:cubicBezTo>
                  <a:cubicBezTo>
                    <a:pt x="4124325" y="67531"/>
                    <a:pt x="4302442" y="137063"/>
                    <a:pt x="4480560" y="206596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7183995" y="1983996"/>
              <a:ext cx="288032" cy="261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V="1">
              <a:off x="7328011" y="1684069"/>
              <a:ext cx="1400594" cy="430810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7328011" y="2114879"/>
              <a:ext cx="314618" cy="954346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Szövegdoboz 13"/>
                <p:cNvSpPr txBox="1"/>
                <p:nvPr/>
              </p:nvSpPr>
              <p:spPr>
                <a:xfrm rot="20444029">
                  <a:off x="7766675" y="1417123"/>
                  <a:ext cx="217431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Szövegdoboz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4029">
                  <a:off x="7766675" y="1417123"/>
                  <a:ext cx="217431" cy="310598"/>
                </a:xfrm>
                <a:prstGeom prst="rect">
                  <a:avLst/>
                </a:prstGeom>
                <a:blipFill>
                  <a:blip r:embed="rId3"/>
                  <a:stretch>
                    <a:fillRect l="-9804" r="-13725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Szövegdoboz 14"/>
                <p:cNvSpPr txBox="1"/>
                <p:nvPr/>
              </p:nvSpPr>
              <p:spPr>
                <a:xfrm rot="20296013">
                  <a:off x="7596049" y="2357078"/>
                  <a:ext cx="222625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96013">
                  <a:off x="7596049" y="2357078"/>
                  <a:ext cx="222625" cy="310598"/>
                </a:xfrm>
                <a:prstGeom prst="rect">
                  <a:avLst/>
                </a:prstGeom>
                <a:blipFill>
                  <a:blip r:embed="rId4"/>
                  <a:stretch>
                    <a:fillRect l="-7407" r="-12963" b="-11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Kép 15">
            <a:extLst>
              <a:ext uri="{FF2B5EF4-FFF2-40B4-BE49-F238E27FC236}">
                <a16:creationId xmlns:a16="http://schemas.microsoft.com/office/drawing/2014/main" id="{D34AC42B-0906-4728-ACFB-ED3762EC1B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E5C1"/>
              </a:clrFrom>
              <a:clrTo>
                <a:srgbClr val="FEE5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1" y="3634294"/>
            <a:ext cx="3588228" cy="232814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0D087CF8-B4FA-49D8-B045-C7C6FBD2C60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27" y="3236179"/>
            <a:ext cx="4296671" cy="282951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34E11110-15A0-4458-B620-8127FDB48728}"/>
              </a:ext>
            </a:extLst>
          </p:cNvPr>
          <p:cNvSpPr txBox="1"/>
          <p:nvPr/>
        </p:nvSpPr>
        <p:spPr>
          <a:xfrm>
            <a:off x="469891" y="3855304"/>
            <a:ext cx="97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cyclotron</a:t>
            </a: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7152B4B2-09CF-2ED0-0994-A1137520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783B84E-387A-2632-3260-D07EEDFF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9</a:t>
            </a:fld>
            <a:r>
              <a:rPr lang="hu-HU" sz="1000"/>
              <a:t>/47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6983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1. egyéni sém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B71E42"/>
      </a:hlink>
      <a:folHlink>
        <a:srgbClr val="B71E42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1985</TotalTime>
  <Words>2884</Words>
  <Application>Microsoft Office PowerPoint</Application>
  <PresentationFormat>Diavetítés a képernyőre (4:3 oldalarány)</PresentationFormat>
  <Paragraphs>536</Paragraphs>
  <Slides>52</Slides>
  <Notes>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66" baseType="lpstr">
      <vt:lpstr>ＭＳ Ｐゴシック</vt:lpstr>
      <vt:lpstr>Arial</vt:lpstr>
      <vt:lpstr>Book Antiqua</vt:lpstr>
      <vt:lpstr>Calibri</vt:lpstr>
      <vt:lpstr>Cambria Math</vt:lpstr>
      <vt:lpstr>Gill Sans MT</vt:lpstr>
      <vt:lpstr>Monotype Sorts</vt:lpstr>
      <vt:lpstr>StarSymbol</vt:lpstr>
      <vt:lpstr>Symbol</vt:lpstr>
      <vt:lpstr>Tahoma</vt:lpstr>
      <vt:lpstr>Times New Roman</vt:lpstr>
      <vt:lpstr>Verdana</vt:lpstr>
      <vt:lpstr>Wingdings</vt:lpstr>
      <vt:lpstr>Galéria</vt:lpstr>
      <vt:lpstr>Accelerators and detectors</vt:lpstr>
      <vt:lpstr>Contents</vt:lpstr>
      <vt:lpstr>Electrostatic particle accelerators</vt:lpstr>
      <vt:lpstr>Linear accelerators</vt:lpstr>
      <vt:lpstr>Cyclotrons</vt:lpstr>
      <vt:lpstr>Synchrontrons</vt:lpstr>
      <vt:lpstr>Relativistic kinematics</vt:lpstr>
      <vt:lpstr>Kinetic energy</vt:lpstr>
      <vt:lpstr>Particle accelerators</vt:lpstr>
      <vt:lpstr>Buckets and Bunches</vt:lpstr>
      <vt:lpstr>Bunch crossings and collisions</vt:lpstr>
      <vt:lpstr>Contents</vt:lpstr>
      <vt:lpstr>Facilities: Large Hadron Collider (+SPS)</vt:lpstr>
      <vt:lpstr>CERN, LHC and SUrroundings</vt:lpstr>
      <vt:lpstr>LHC in Numbers</vt:lpstr>
      <vt:lpstr>The Relativistic Heavy Ion Collider</vt:lpstr>
      <vt:lpstr>Areal Photo of RHIC</vt:lpstr>
      <vt:lpstr>RHIC in Numbers</vt:lpstr>
      <vt:lpstr>Rhic runs, 2001-2022</vt:lpstr>
      <vt:lpstr>STAR Recorded data</vt:lpstr>
      <vt:lpstr>Future facilities: NICA, FAIR, J-PARC HI</vt:lpstr>
      <vt:lpstr>(FUTURE) FacilitIES comparison</vt:lpstr>
      <vt:lpstr>Contents</vt:lpstr>
      <vt:lpstr>Particle detectors</vt:lpstr>
      <vt:lpstr>Event characterisation objectives</vt:lpstr>
      <vt:lpstr>Time zero &amp; vertex determination</vt:lpstr>
      <vt:lpstr>Collisions of different centrality</vt:lpstr>
      <vt:lpstr>Centrality determination</vt:lpstr>
      <vt:lpstr>Centrality calibration</vt:lpstr>
      <vt:lpstr>Glauber model</vt:lpstr>
      <vt:lpstr>Results from a Glauber MC Calculation</vt:lpstr>
      <vt:lpstr>Results from a Glauber MC Calculation</vt:lpstr>
      <vt:lpstr>Reaction plane determination</vt:lpstr>
      <vt:lpstr>Particle properties</vt:lpstr>
      <vt:lpstr>Magnetic field to measure momentum</vt:lpstr>
      <vt:lpstr>Tracking with Kalman Filter</vt:lpstr>
      <vt:lpstr>Particle Identification via Time of flight</vt:lpstr>
      <vt:lpstr>Particle id via energy deposition</vt:lpstr>
      <vt:lpstr>Electron ID: Cerenkov detectors</vt:lpstr>
      <vt:lpstr>Data Aquisition (DAQ)</vt:lpstr>
      <vt:lpstr>Event Builder</vt:lpstr>
      <vt:lpstr>Contents</vt:lpstr>
      <vt:lpstr>An example: the PHENIX Detector system</vt:lpstr>
      <vt:lpstr>Tracking in PHENIX</vt:lpstr>
      <vt:lpstr>Tracking in PHENIX, illustrated</vt:lpstr>
      <vt:lpstr>Time of flight PID in PHENIX</vt:lpstr>
      <vt:lpstr>Lepton and Photon ID: EM Calorimeters</vt:lpstr>
      <vt:lpstr>further example: Silicon detectors @ CMS</vt:lpstr>
      <vt:lpstr>Time projection chamber @ STAR</vt:lpstr>
      <vt:lpstr>A fixed-target detector system: NA61</vt:lpstr>
      <vt:lpstr>What do we extract from the data?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Csanad Mate</dc:creator>
  <cp:lastModifiedBy>Mate Csanad</cp:lastModifiedBy>
  <cp:revision>173</cp:revision>
  <dcterms:created xsi:type="dcterms:W3CDTF">2017-08-25T09:24:55Z</dcterms:created>
  <dcterms:modified xsi:type="dcterms:W3CDTF">2024-02-25T13:57:07Z</dcterms:modified>
</cp:coreProperties>
</file>